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 id="2147483693" r:id="rId2"/>
  </p:sldMasterIdLst>
  <p:notesMasterIdLst>
    <p:notesMasterId r:id="rId14"/>
  </p:notesMasterIdLst>
  <p:handoutMasterIdLst>
    <p:handoutMasterId r:id="rId15"/>
  </p:handoutMasterIdLst>
  <p:sldIdLst>
    <p:sldId id="306" r:id="rId3"/>
    <p:sldId id="337" r:id="rId4"/>
    <p:sldId id="338" r:id="rId5"/>
    <p:sldId id="344" r:id="rId6"/>
    <p:sldId id="345" r:id="rId7"/>
    <p:sldId id="346" r:id="rId8"/>
    <p:sldId id="339" r:id="rId9"/>
    <p:sldId id="341" r:id="rId10"/>
    <p:sldId id="343" r:id="rId11"/>
    <p:sldId id="347" r:id="rId12"/>
    <p:sldId id="333" r:id="rId13"/>
  </p:sldIdLst>
  <p:sldSz cx="9144000" cy="6858000" type="screen4x3"/>
  <p:notesSz cx="6881813" cy="10002838"/>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0092D2"/>
    <a:srgbClr val="FF3399"/>
    <a:srgbClr val="993366"/>
    <a:srgbClr val="686A69"/>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3" autoAdjust="0"/>
    <p:restoredTop sz="97158" autoAdjust="0"/>
  </p:normalViewPr>
  <p:slideViewPr>
    <p:cSldViewPr>
      <p:cViewPr varScale="1">
        <p:scale>
          <a:sx n="74" d="100"/>
          <a:sy n="74" d="100"/>
        </p:scale>
        <p:origin x="1164" y="7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1879"/>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sz="quarter" idx="1"/>
          </p:nvPr>
        </p:nvSpPr>
        <p:spPr>
          <a:xfrm>
            <a:off x="3898102" y="0"/>
            <a:ext cx="2982119" cy="501879"/>
          </a:xfrm>
          <a:prstGeom prst="rect">
            <a:avLst/>
          </a:prstGeom>
        </p:spPr>
        <p:txBody>
          <a:bodyPr vert="horz" lIns="96478" tIns="48239" rIns="96478" bIns="48239" rtlCol="0"/>
          <a:lstStyle>
            <a:lvl1pPr algn="r">
              <a:defRPr sz="1300"/>
            </a:lvl1pPr>
          </a:lstStyle>
          <a:p>
            <a:fld id="{54A488D8-2A88-4781-A72D-813168FC940D}" type="datetimeFigureOut">
              <a:rPr lang="en-GB" smtClean="0"/>
              <a:t>23/12/2019</a:t>
            </a:fld>
            <a:endParaRPr lang="en-GB"/>
          </a:p>
        </p:txBody>
      </p:sp>
      <p:sp>
        <p:nvSpPr>
          <p:cNvPr id="4" name="Footer Placeholder 3"/>
          <p:cNvSpPr>
            <a:spLocks noGrp="1"/>
          </p:cNvSpPr>
          <p:nvPr>
            <p:ph type="ftr" sz="quarter" idx="2"/>
          </p:nvPr>
        </p:nvSpPr>
        <p:spPr>
          <a:xfrm>
            <a:off x="0" y="9500961"/>
            <a:ext cx="2982119" cy="501878"/>
          </a:xfrm>
          <a:prstGeom prst="rect">
            <a:avLst/>
          </a:prstGeom>
        </p:spPr>
        <p:txBody>
          <a:bodyPr vert="horz" lIns="96478" tIns="48239" rIns="96478" bIns="48239" rtlCol="0" anchor="b"/>
          <a:lstStyle>
            <a:lvl1pPr algn="l">
              <a:defRPr sz="1300"/>
            </a:lvl1pPr>
          </a:lstStyle>
          <a:p>
            <a:endParaRPr lang="en-GB"/>
          </a:p>
        </p:txBody>
      </p:sp>
      <p:sp>
        <p:nvSpPr>
          <p:cNvPr id="5" name="Slide Number Placeholder 4"/>
          <p:cNvSpPr>
            <a:spLocks noGrp="1"/>
          </p:cNvSpPr>
          <p:nvPr>
            <p:ph type="sldNum" sz="quarter" idx="3"/>
          </p:nvPr>
        </p:nvSpPr>
        <p:spPr>
          <a:xfrm>
            <a:off x="3898102" y="9500961"/>
            <a:ext cx="2982119" cy="501878"/>
          </a:xfrm>
          <a:prstGeom prst="rect">
            <a:avLst/>
          </a:prstGeom>
        </p:spPr>
        <p:txBody>
          <a:bodyPr vert="horz" lIns="96478" tIns="48239" rIns="96478" bIns="48239" rtlCol="0" anchor="b"/>
          <a:lstStyle>
            <a:lvl1pPr algn="r">
              <a:defRPr sz="1300"/>
            </a:lvl1pPr>
          </a:lstStyle>
          <a:p>
            <a:fld id="{78A6F4AE-BEB3-4264-9A63-CD0C25E530BE}" type="slidenum">
              <a:rPr lang="en-GB" smtClean="0"/>
              <a:t>‹#›</a:t>
            </a:fld>
            <a:endParaRPr lang="en-GB"/>
          </a:p>
        </p:txBody>
      </p:sp>
    </p:spTree>
    <p:extLst>
      <p:ext uri="{BB962C8B-B14F-4D97-AF65-F5344CB8AC3E}">
        <p14:creationId xmlns:p14="http://schemas.microsoft.com/office/powerpoint/2010/main" val="2665385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82119" cy="500142"/>
          </a:xfrm>
          <a:prstGeom prst="rect">
            <a:avLst/>
          </a:prstGeom>
          <a:noFill/>
          <a:ln>
            <a:noFill/>
          </a:ln>
        </p:spPr>
        <p:txBody>
          <a:bodyPr vert="horz" wrap="square" lIns="96478" tIns="48239" rIns="96478" bIns="48239" numCol="1" anchor="t" anchorCtr="0" compatLnSpc="1">
            <a:prstTxWarp prst="textNoShape">
              <a:avLst/>
            </a:prstTxWarp>
          </a:bodyPr>
          <a:lstStyle>
            <a:lvl1pPr eaLnBrk="0" hangingPunct="0">
              <a:defRPr sz="1300">
                <a:latin typeface="Arial" charset="0"/>
                <a:ea typeface="ＭＳ Ｐゴシック" charset="0"/>
                <a:cs typeface="ＭＳ Ｐゴシック" charset="0"/>
              </a:defRPr>
            </a:lvl1pPr>
          </a:lstStyle>
          <a:p>
            <a:pPr>
              <a:defRPr/>
            </a:pPr>
            <a:endParaRPr lang="en-US"/>
          </a:p>
        </p:txBody>
      </p:sp>
      <p:sp>
        <p:nvSpPr>
          <p:cNvPr id="13315" name="Rectangle 3"/>
          <p:cNvSpPr>
            <a:spLocks noGrp="1" noChangeArrowheads="1"/>
          </p:cNvSpPr>
          <p:nvPr>
            <p:ph type="dt" idx="1"/>
          </p:nvPr>
        </p:nvSpPr>
        <p:spPr bwMode="auto">
          <a:xfrm>
            <a:off x="3899694" y="0"/>
            <a:ext cx="2982119" cy="500142"/>
          </a:xfrm>
          <a:prstGeom prst="rect">
            <a:avLst/>
          </a:prstGeom>
          <a:noFill/>
          <a:ln>
            <a:noFill/>
          </a:ln>
        </p:spPr>
        <p:txBody>
          <a:bodyPr vert="horz" wrap="square" lIns="96478" tIns="48239" rIns="96478" bIns="48239" numCol="1" anchor="t" anchorCtr="0" compatLnSpc="1">
            <a:prstTxWarp prst="textNoShape">
              <a:avLst/>
            </a:prstTxWarp>
          </a:bodyPr>
          <a:lstStyle>
            <a:lvl1pPr algn="r" eaLnBrk="0" hangingPunct="0">
              <a:defRPr sz="1300">
                <a:latin typeface="Arial" charset="0"/>
                <a:ea typeface="ＭＳ Ｐゴシック" charset="0"/>
                <a:cs typeface="ＭＳ Ｐゴシック"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942975" y="750888"/>
            <a:ext cx="4997450" cy="3749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917575" y="4751348"/>
            <a:ext cx="5046663" cy="4501277"/>
          </a:xfrm>
          <a:prstGeom prst="rect">
            <a:avLst/>
          </a:prstGeom>
          <a:noFill/>
          <a:ln>
            <a:noFill/>
          </a:ln>
        </p:spPr>
        <p:txBody>
          <a:bodyPr vert="horz" wrap="square" lIns="96478" tIns="48239" rIns="96478" bIns="482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0" y="9502696"/>
            <a:ext cx="2982119" cy="500142"/>
          </a:xfrm>
          <a:prstGeom prst="rect">
            <a:avLst/>
          </a:prstGeom>
          <a:noFill/>
          <a:ln>
            <a:noFill/>
          </a:ln>
        </p:spPr>
        <p:txBody>
          <a:bodyPr vert="horz" wrap="square" lIns="96478" tIns="48239" rIns="96478" bIns="48239" numCol="1" anchor="b" anchorCtr="0" compatLnSpc="1">
            <a:prstTxWarp prst="textNoShape">
              <a:avLst/>
            </a:prstTxWarp>
          </a:bodyPr>
          <a:lstStyle>
            <a:lvl1pPr eaLnBrk="0" hangingPunct="0">
              <a:defRPr sz="1300">
                <a:latin typeface="Arial" charset="0"/>
                <a:ea typeface="ＭＳ Ｐゴシック" charset="0"/>
                <a:cs typeface="ＭＳ Ｐゴシック" charset="0"/>
              </a:defRPr>
            </a:lvl1pPr>
          </a:lstStyle>
          <a:p>
            <a:pPr>
              <a:defRPr/>
            </a:pPr>
            <a:endParaRPr lang="en-US"/>
          </a:p>
        </p:txBody>
      </p:sp>
      <p:sp>
        <p:nvSpPr>
          <p:cNvPr id="13319" name="Rectangle 7"/>
          <p:cNvSpPr>
            <a:spLocks noGrp="1" noChangeArrowheads="1"/>
          </p:cNvSpPr>
          <p:nvPr>
            <p:ph type="sldNum" sz="quarter" idx="5"/>
          </p:nvPr>
        </p:nvSpPr>
        <p:spPr bwMode="auto">
          <a:xfrm>
            <a:off x="3899694" y="9502696"/>
            <a:ext cx="2982119" cy="500142"/>
          </a:xfrm>
          <a:prstGeom prst="rect">
            <a:avLst/>
          </a:prstGeom>
          <a:noFill/>
          <a:ln>
            <a:noFill/>
          </a:ln>
        </p:spPr>
        <p:txBody>
          <a:bodyPr vert="horz" wrap="square" lIns="96478" tIns="48239" rIns="96478" bIns="48239" numCol="1" anchor="b" anchorCtr="0" compatLnSpc="1">
            <a:prstTxWarp prst="textNoShape">
              <a:avLst/>
            </a:prstTxWarp>
          </a:bodyPr>
          <a:lstStyle>
            <a:lvl1pPr algn="r">
              <a:defRPr sz="1300" smtClean="0"/>
            </a:lvl1pPr>
          </a:lstStyle>
          <a:p>
            <a:pPr>
              <a:defRPr/>
            </a:pPr>
            <a:fld id="{1F579BFD-CD56-474D-AE9C-B791412ABE6C}" type="slidenum">
              <a:rPr lang="en-US" altLang="en-US"/>
              <a:pPr>
                <a:defRPr/>
              </a:pPr>
              <a:t>‹#›</a:t>
            </a:fld>
            <a:endParaRPr lang="en-US" altLang="en-US"/>
          </a:p>
        </p:txBody>
      </p:sp>
    </p:spTree>
    <p:extLst>
      <p:ext uri="{BB962C8B-B14F-4D97-AF65-F5344CB8AC3E}">
        <p14:creationId xmlns:p14="http://schemas.microsoft.com/office/powerpoint/2010/main" val="14344315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ea typeface="MS PGothic" panose="020B0600070205080204" pitchFamily="34" charset="-128"/>
              </a:defRPr>
            </a:lvl1pPr>
            <a:lvl2pPr marL="783887" indent="-301495">
              <a:spcBef>
                <a:spcPct val="30000"/>
              </a:spcBef>
              <a:defRPr sz="1300">
                <a:solidFill>
                  <a:schemeClr val="tx1"/>
                </a:solidFill>
                <a:latin typeface="Arial" panose="020B0604020202020204" pitchFamily="34" charset="0"/>
                <a:ea typeface="MS PGothic" panose="020B0600070205080204" pitchFamily="34" charset="-128"/>
              </a:defRPr>
            </a:lvl2pPr>
            <a:lvl3pPr marL="1205979" indent="-241196">
              <a:spcBef>
                <a:spcPct val="30000"/>
              </a:spcBef>
              <a:defRPr sz="1300">
                <a:solidFill>
                  <a:schemeClr val="tx1"/>
                </a:solidFill>
                <a:latin typeface="Arial" panose="020B0604020202020204" pitchFamily="34" charset="0"/>
                <a:ea typeface="MS PGothic" panose="020B0600070205080204" pitchFamily="34" charset="-128"/>
              </a:defRPr>
            </a:lvl3pPr>
            <a:lvl4pPr marL="1688371" indent="-241196">
              <a:spcBef>
                <a:spcPct val="30000"/>
              </a:spcBef>
              <a:defRPr sz="1300">
                <a:solidFill>
                  <a:schemeClr val="tx1"/>
                </a:solidFill>
                <a:latin typeface="Arial" panose="020B0604020202020204" pitchFamily="34" charset="0"/>
                <a:ea typeface="MS PGothic" panose="020B0600070205080204" pitchFamily="34" charset="-128"/>
              </a:defRPr>
            </a:lvl4pPr>
            <a:lvl5pPr marL="2170763" indent="-241196">
              <a:spcBef>
                <a:spcPct val="30000"/>
              </a:spcBef>
              <a:defRPr sz="1300">
                <a:solidFill>
                  <a:schemeClr val="tx1"/>
                </a:solidFill>
                <a:latin typeface="Arial" panose="020B0604020202020204" pitchFamily="34" charset="0"/>
                <a:ea typeface="MS PGothic" panose="020B0600070205080204" pitchFamily="34" charset="-128"/>
              </a:defRPr>
            </a:lvl5pPr>
            <a:lvl6pPr marL="2653154" indent="-241196"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6pPr>
            <a:lvl7pPr marL="3135546" indent="-241196"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7pPr>
            <a:lvl8pPr marL="3617938" indent="-241196"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8pPr>
            <a:lvl9pPr marL="4100330" indent="-241196"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9pPr>
          </a:lstStyle>
          <a:p>
            <a:pPr>
              <a:spcBef>
                <a:spcPct val="0"/>
              </a:spcBef>
            </a:pPr>
            <a:fld id="{07E817D7-5C4C-430A-BC48-EA52ABB89301}" type="slidenum">
              <a:rPr lang="en-US" altLang="en-US">
                <a:solidFill>
                  <a:srgbClr val="000000"/>
                </a:solidFill>
              </a:rPr>
              <a:pPr>
                <a:spcBef>
                  <a:spcPct val="0"/>
                </a:spcBef>
              </a:pPr>
              <a:t>1</a:t>
            </a:fld>
            <a:endParaRPr lang="en-US" altLang="en-US">
              <a:solidFill>
                <a:srgbClr val="000000"/>
              </a:solidFill>
            </a:endParaRPr>
          </a:p>
        </p:txBody>
      </p:sp>
      <p:sp>
        <p:nvSpPr>
          <p:cNvPr id="6147" name="Rectangle 1026"/>
          <p:cNvSpPr>
            <a:spLocks noGrp="1" noRot="1" noChangeAspect="1" noChangeArrowheads="1" noTextEdit="1"/>
          </p:cNvSpPr>
          <p:nvPr>
            <p:ph type="sldImg"/>
          </p:nvPr>
        </p:nvSpPr>
        <p:spPr>
          <a:ln/>
        </p:spPr>
      </p:sp>
      <p:sp>
        <p:nvSpPr>
          <p:cNvPr id="6148"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109991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F579BFD-CD56-474D-AE9C-B791412ABE6C}" type="slidenum">
              <a:rPr lang="en-US" altLang="en-US" smtClean="0"/>
              <a:pPr>
                <a:defRPr/>
              </a:pPr>
              <a:t>3</a:t>
            </a:fld>
            <a:endParaRPr lang="en-US" altLang="en-US"/>
          </a:p>
        </p:txBody>
      </p:sp>
    </p:spTree>
    <p:extLst>
      <p:ext uri="{BB962C8B-B14F-4D97-AF65-F5344CB8AC3E}">
        <p14:creationId xmlns:p14="http://schemas.microsoft.com/office/powerpoint/2010/main" val="2944168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F579BFD-CD56-474D-AE9C-B791412ABE6C}" type="slidenum">
              <a:rPr lang="en-US" altLang="en-US" smtClean="0"/>
              <a:pPr>
                <a:defRPr/>
              </a:pPr>
              <a:t>5</a:t>
            </a:fld>
            <a:endParaRPr lang="en-US" altLang="en-US"/>
          </a:p>
        </p:txBody>
      </p:sp>
    </p:spTree>
    <p:extLst>
      <p:ext uri="{BB962C8B-B14F-4D97-AF65-F5344CB8AC3E}">
        <p14:creationId xmlns:p14="http://schemas.microsoft.com/office/powerpoint/2010/main" val="2367418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ea typeface="MS PGothic" panose="020B0600070205080204" pitchFamily="34" charset="-128"/>
              </a:defRPr>
            </a:lvl1pPr>
            <a:lvl2pPr marL="783887" indent="-301495">
              <a:spcBef>
                <a:spcPct val="30000"/>
              </a:spcBef>
              <a:defRPr sz="1300">
                <a:solidFill>
                  <a:schemeClr val="tx1"/>
                </a:solidFill>
                <a:latin typeface="Arial" panose="020B0604020202020204" pitchFamily="34" charset="0"/>
                <a:ea typeface="MS PGothic" panose="020B0600070205080204" pitchFamily="34" charset="-128"/>
              </a:defRPr>
            </a:lvl2pPr>
            <a:lvl3pPr marL="1205979" indent="-241196">
              <a:spcBef>
                <a:spcPct val="30000"/>
              </a:spcBef>
              <a:defRPr sz="1300">
                <a:solidFill>
                  <a:schemeClr val="tx1"/>
                </a:solidFill>
                <a:latin typeface="Arial" panose="020B0604020202020204" pitchFamily="34" charset="0"/>
                <a:ea typeface="MS PGothic" panose="020B0600070205080204" pitchFamily="34" charset="-128"/>
              </a:defRPr>
            </a:lvl3pPr>
            <a:lvl4pPr marL="1688371" indent="-241196">
              <a:spcBef>
                <a:spcPct val="30000"/>
              </a:spcBef>
              <a:defRPr sz="1300">
                <a:solidFill>
                  <a:schemeClr val="tx1"/>
                </a:solidFill>
                <a:latin typeface="Arial" panose="020B0604020202020204" pitchFamily="34" charset="0"/>
                <a:ea typeface="MS PGothic" panose="020B0600070205080204" pitchFamily="34" charset="-128"/>
              </a:defRPr>
            </a:lvl4pPr>
            <a:lvl5pPr marL="2170763" indent="-241196">
              <a:spcBef>
                <a:spcPct val="30000"/>
              </a:spcBef>
              <a:defRPr sz="1300">
                <a:solidFill>
                  <a:schemeClr val="tx1"/>
                </a:solidFill>
                <a:latin typeface="Arial" panose="020B0604020202020204" pitchFamily="34" charset="0"/>
                <a:ea typeface="MS PGothic" panose="020B0600070205080204" pitchFamily="34" charset="-128"/>
              </a:defRPr>
            </a:lvl5pPr>
            <a:lvl6pPr marL="2653154" indent="-241196"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6pPr>
            <a:lvl7pPr marL="3135546" indent="-241196"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7pPr>
            <a:lvl8pPr marL="3617938" indent="-241196"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8pPr>
            <a:lvl9pPr marL="4100330" indent="-241196"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9pPr>
          </a:lstStyle>
          <a:p>
            <a:pPr>
              <a:spcBef>
                <a:spcPct val="0"/>
              </a:spcBef>
            </a:pPr>
            <a:fld id="{8F2D2932-35F6-4178-9AD6-456D2BBCB802}" type="slidenum">
              <a:rPr lang="en-US" altLang="en-US">
                <a:solidFill>
                  <a:srgbClr val="000000"/>
                </a:solidFill>
              </a:rPr>
              <a:pPr>
                <a:spcBef>
                  <a:spcPct val="0"/>
                </a:spcBef>
              </a:pPr>
              <a:t>11</a:t>
            </a:fld>
            <a:endParaRPr lang="en-US" altLang="en-US">
              <a:solidFill>
                <a:srgbClr val="000000"/>
              </a:solidFill>
            </a:endParaRPr>
          </a:p>
        </p:txBody>
      </p:sp>
      <p:sp>
        <p:nvSpPr>
          <p:cNvPr id="19459" name="Rectangle 1026"/>
          <p:cNvSpPr>
            <a:spLocks noGrp="1" noRot="1" noChangeAspect="1" noChangeArrowheads="1" noTextEdit="1"/>
          </p:cNvSpPr>
          <p:nvPr>
            <p:ph type="sldImg"/>
          </p:nvPr>
        </p:nvSpPr>
        <p:spPr>
          <a:ln/>
        </p:spPr>
      </p:sp>
      <p:sp>
        <p:nvSpPr>
          <p:cNvPr id="19460"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517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914400" y="1676400"/>
            <a:ext cx="7315200" cy="1143000"/>
          </a:xfrm>
        </p:spPr>
        <p:txBody>
          <a:bodyPr/>
          <a:lstStyle>
            <a:lvl1pPr>
              <a:defRPr sz="800">
                <a:solidFill>
                  <a:srgbClr val="404040"/>
                </a:solidFill>
              </a:defRPr>
            </a:lvl1pPr>
          </a:lstStyle>
          <a:p>
            <a:pPr lvl="0"/>
            <a:r>
              <a:rPr lang="en-US" noProof="0"/>
              <a:t>Click to edit Master title style</a:t>
            </a:r>
          </a:p>
        </p:txBody>
      </p:sp>
      <p:sp>
        <p:nvSpPr>
          <p:cNvPr id="12292" name="Rectangle 4"/>
          <p:cNvSpPr>
            <a:spLocks noGrp="1" noChangeArrowheads="1"/>
          </p:cNvSpPr>
          <p:nvPr>
            <p:ph type="subTitle" idx="1"/>
          </p:nvPr>
        </p:nvSpPr>
        <p:spPr>
          <a:xfrm>
            <a:off x="914400" y="2971800"/>
            <a:ext cx="7315200" cy="1752600"/>
          </a:xfrm>
        </p:spPr>
        <p:txBody>
          <a:bodyPr/>
          <a:lstStyle>
            <a:lvl1pPr marL="0" indent="0">
              <a:buFont typeface="Times" charset="0"/>
              <a:buNone/>
              <a:defRPr>
                <a:solidFill>
                  <a:schemeClr val="tx2"/>
                </a:solidFill>
              </a:defRPr>
            </a:lvl1pPr>
          </a:lstStyle>
          <a:p>
            <a:pPr lvl="0"/>
            <a:r>
              <a:rPr lang="en-US" noProof="0"/>
              <a:t>Click to edit Master subtitle style</a:t>
            </a:r>
          </a:p>
        </p:txBody>
      </p:sp>
      <p:sp>
        <p:nvSpPr>
          <p:cNvPr id="4" name="Rectangle 5"/>
          <p:cNvSpPr>
            <a:spLocks noGrp="1" noChangeArrowheads="1"/>
          </p:cNvSpPr>
          <p:nvPr>
            <p:ph type="dt" sz="half" idx="10"/>
          </p:nvPr>
        </p:nvSpPr>
        <p:spPr>
          <a:xfrm>
            <a:off x="914400" y="6248400"/>
            <a:ext cx="1676400" cy="457200"/>
          </a:xfrm>
          <a:effectLst/>
        </p:spPr>
        <p:txBody>
          <a:bodyPr/>
          <a:lstStyle>
            <a:lvl1pPr>
              <a:defRPr sz="1400"/>
            </a:lvl1pPr>
          </a:lstStyle>
          <a:p>
            <a:pPr>
              <a:defRPr/>
            </a:pPr>
            <a:endParaRPr lang="en-US"/>
          </a:p>
        </p:txBody>
      </p:sp>
      <p:sp>
        <p:nvSpPr>
          <p:cNvPr id="5" name="Rectangle 6"/>
          <p:cNvSpPr>
            <a:spLocks noGrp="1" noChangeArrowheads="1"/>
          </p:cNvSpPr>
          <p:nvPr>
            <p:ph type="ftr" sz="quarter" idx="11"/>
          </p:nvPr>
        </p:nvSpPr>
        <p:spPr>
          <a:xfrm>
            <a:off x="3124200" y="6248400"/>
            <a:ext cx="2895600" cy="457200"/>
          </a:xfrm>
          <a:effectLst/>
        </p:spPr>
        <p:txBody>
          <a:bodyPr/>
          <a:lstStyle>
            <a:lvl1pPr>
              <a:defRPr/>
            </a:lvl1pPr>
          </a:lstStyle>
          <a:p>
            <a:pPr>
              <a:defRPr/>
            </a:pPr>
            <a:endParaRPr lang="en-US"/>
          </a:p>
        </p:txBody>
      </p:sp>
      <p:sp>
        <p:nvSpPr>
          <p:cNvPr id="6" name="Rectangle 7"/>
          <p:cNvSpPr>
            <a:spLocks noGrp="1" noChangeArrowheads="1"/>
          </p:cNvSpPr>
          <p:nvPr>
            <p:ph type="sldNum" sz="quarter" idx="12"/>
          </p:nvPr>
        </p:nvSpPr>
        <p:spPr>
          <a:xfrm>
            <a:off x="6553200" y="6248400"/>
            <a:ext cx="1676400" cy="457200"/>
          </a:xfrm>
          <a:effectLst/>
        </p:spPr>
        <p:txBody>
          <a:bodyPr/>
          <a:lstStyle>
            <a:lvl1pPr>
              <a:defRPr sz="1400" smtClean="0"/>
            </a:lvl1pPr>
          </a:lstStyle>
          <a:p>
            <a:pPr>
              <a:defRPr/>
            </a:pPr>
            <a:fld id="{9DABB081-974E-4ECF-893D-E98CDEC796D5}" type="slidenum">
              <a:rPr lang="en-US" altLang="en-US"/>
              <a:pPr>
                <a:defRPr/>
              </a:pPr>
              <a:t>‹#›</a:t>
            </a:fld>
            <a:endParaRPr lang="en-US" altLang="en-US"/>
          </a:p>
        </p:txBody>
      </p:sp>
    </p:spTree>
    <p:extLst>
      <p:ext uri="{BB962C8B-B14F-4D97-AF65-F5344CB8AC3E}">
        <p14:creationId xmlns:p14="http://schemas.microsoft.com/office/powerpoint/2010/main" val="123376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ED59437-4CC5-431C-8C22-76515EB42A05}" type="slidenum">
              <a:rPr lang="en-US" altLang="en-US"/>
              <a:pPr>
                <a:defRPr/>
              </a:pPr>
              <a:t>‹#›</a:t>
            </a:fld>
            <a:endParaRPr lang="en-US" altLang="en-US" sz="1400"/>
          </a:p>
        </p:txBody>
      </p:sp>
    </p:spTree>
    <p:extLst>
      <p:ext uri="{BB962C8B-B14F-4D97-AF65-F5344CB8AC3E}">
        <p14:creationId xmlns:p14="http://schemas.microsoft.com/office/powerpoint/2010/main" val="218669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95275"/>
            <a:ext cx="1943100" cy="52673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85800" y="295275"/>
            <a:ext cx="5676900" cy="52673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5B0B341-9CDC-4967-AA2D-B9B0940A29B2}" type="slidenum">
              <a:rPr lang="en-US" altLang="en-US"/>
              <a:pPr>
                <a:defRPr/>
              </a:pPr>
              <a:t>‹#›</a:t>
            </a:fld>
            <a:endParaRPr lang="en-US" altLang="en-US" sz="1400"/>
          </a:p>
        </p:txBody>
      </p:sp>
    </p:spTree>
    <p:extLst>
      <p:ext uri="{BB962C8B-B14F-4D97-AF65-F5344CB8AC3E}">
        <p14:creationId xmlns:p14="http://schemas.microsoft.com/office/powerpoint/2010/main" val="891995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9CA1436-613E-41E8-AE6B-C813F0DD4E91}" type="slidenum">
              <a:rPr lang="en-GB" altLang="en-US"/>
              <a:pPr>
                <a:defRPr/>
              </a:pPr>
              <a:t>‹#›</a:t>
            </a:fld>
            <a:endParaRPr lang="en-GB" altLang="en-US"/>
          </a:p>
        </p:txBody>
      </p:sp>
    </p:spTree>
    <p:extLst>
      <p:ext uri="{BB962C8B-B14F-4D97-AF65-F5344CB8AC3E}">
        <p14:creationId xmlns:p14="http://schemas.microsoft.com/office/powerpoint/2010/main" val="819537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7CF2B8A-7F8F-40BA-B191-38DB120C9F15}" type="slidenum">
              <a:rPr lang="en-GB" altLang="en-US"/>
              <a:pPr>
                <a:defRPr/>
              </a:pPr>
              <a:t>‹#›</a:t>
            </a:fld>
            <a:endParaRPr lang="en-GB" altLang="en-US"/>
          </a:p>
        </p:txBody>
      </p:sp>
    </p:spTree>
    <p:extLst>
      <p:ext uri="{BB962C8B-B14F-4D97-AF65-F5344CB8AC3E}">
        <p14:creationId xmlns:p14="http://schemas.microsoft.com/office/powerpoint/2010/main" val="4282918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B7369F1-42A2-491C-A9AE-9E24B631AD92}" type="slidenum">
              <a:rPr lang="en-GB" altLang="en-US"/>
              <a:pPr>
                <a:defRPr/>
              </a:pPr>
              <a:t>‹#›</a:t>
            </a:fld>
            <a:endParaRPr lang="en-GB" altLang="en-US"/>
          </a:p>
        </p:txBody>
      </p:sp>
    </p:spTree>
    <p:extLst>
      <p:ext uri="{BB962C8B-B14F-4D97-AF65-F5344CB8AC3E}">
        <p14:creationId xmlns:p14="http://schemas.microsoft.com/office/powerpoint/2010/main" val="1174664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ltLang="en-US"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961DE03-49B4-4A28-8695-9D7DE4B6F72D}" type="slidenum">
              <a:rPr lang="en-GB" altLang="en-US"/>
              <a:pPr>
                <a:defRPr/>
              </a:pPr>
              <a:t>‹#›</a:t>
            </a:fld>
            <a:endParaRPr lang="en-GB" altLang="en-US"/>
          </a:p>
        </p:txBody>
      </p:sp>
    </p:spTree>
    <p:extLst>
      <p:ext uri="{BB962C8B-B14F-4D97-AF65-F5344CB8AC3E}">
        <p14:creationId xmlns:p14="http://schemas.microsoft.com/office/powerpoint/2010/main" val="3133124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GB" altLang="en-US"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BC1FAAF-ADE3-4A61-8F32-881AD28CEA15}" type="slidenum">
              <a:rPr lang="en-GB" altLang="en-US"/>
              <a:pPr>
                <a:defRPr/>
              </a:pPr>
              <a:t>‹#›</a:t>
            </a:fld>
            <a:endParaRPr lang="en-GB" altLang="en-US"/>
          </a:p>
        </p:txBody>
      </p:sp>
    </p:spTree>
    <p:extLst>
      <p:ext uri="{BB962C8B-B14F-4D97-AF65-F5344CB8AC3E}">
        <p14:creationId xmlns:p14="http://schemas.microsoft.com/office/powerpoint/2010/main" val="264760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altLang="en-US"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5D09E674-9CD7-4281-ACCD-3709B25FA2E9}" type="slidenum">
              <a:rPr lang="en-GB" altLang="en-US"/>
              <a:pPr>
                <a:defRPr/>
              </a:pPr>
              <a:t>‹#›</a:t>
            </a:fld>
            <a:endParaRPr lang="en-GB" altLang="en-US"/>
          </a:p>
        </p:txBody>
      </p:sp>
    </p:spTree>
    <p:extLst>
      <p:ext uri="{BB962C8B-B14F-4D97-AF65-F5344CB8AC3E}">
        <p14:creationId xmlns:p14="http://schemas.microsoft.com/office/powerpoint/2010/main" val="321960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ltLang="en-US"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C6F96A2-FA78-4054-9D23-6322EDDBC6A0}" type="slidenum">
              <a:rPr lang="en-GB" altLang="en-US"/>
              <a:pPr>
                <a:defRPr/>
              </a:pPr>
              <a:t>‹#›</a:t>
            </a:fld>
            <a:endParaRPr lang="en-GB" altLang="en-US"/>
          </a:p>
        </p:txBody>
      </p:sp>
    </p:spTree>
    <p:extLst>
      <p:ext uri="{BB962C8B-B14F-4D97-AF65-F5344CB8AC3E}">
        <p14:creationId xmlns:p14="http://schemas.microsoft.com/office/powerpoint/2010/main" val="2048914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ltLang="en-US"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83E7560-1968-43BE-9BF9-21E588C76A7B}" type="slidenum">
              <a:rPr lang="en-GB" altLang="en-US"/>
              <a:pPr>
                <a:defRPr/>
              </a:pPr>
              <a:t>‹#›</a:t>
            </a:fld>
            <a:endParaRPr lang="en-GB" altLang="en-US"/>
          </a:p>
        </p:txBody>
      </p:sp>
    </p:spTree>
    <p:extLst>
      <p:ext uri="{BB962C8B-B14F-4D97-AF65-F5344CB8AC3E}">
        <p14:creationId xmlns:p14="http://schemas.microsoft.com/office/powerpoint/2010/main" val="110678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CDDCF14-9F7C-4073-9897-EA047E9121A0}" type="slidenum">
              <a:rPr lang="en-US" altLang="en-US"/>
              <a:pPr>
                <a:defRPr/>
              </a:pPr>
              <a:t>‹#›</a:t>
            </a:fld>
            <a:endParaRPr lang="en-US" altLang="en-US" sz="1400"/>
          </a:p>
        </p:txBody>
      </p:sp>
    </p:spTree>
    <p:extLst>
      <p:ext uri="{BB962C8B-B14F-4D97-AF65-F5344CB8AC3E}">
        <p14:creationId xmlns:p14="http://schemas.microsoft.com/office/powerpoint/2010/main" val="1782766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ltLang="en-US"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E174F42-A914-4B40-BD90-5D1EC5B91ED4}" type="slidenum">
              <a:rPr lang="en-GB" altLang="en-US"/>
              <a:pPr>
                <a:defRPr/>
              </a:pPr>
              <a:t>‹#›</a:t>
            </a:fld>
            <a:endParaRPr lang="en-GB" altLang="en-US"/>
          </a:p>
        </p:txBody>
      </p:sp>
    </p:spTree>
    <p:extLst>
      <p:ext uri="{BB962C8B-B14F-4D97-AF65-F5344CB8AC3E}">
        <p14:creationId xmlns:p14="http://schemas.microsoft.com/office/powerpoint/2010/main" val="2376475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9A37C0A-68E9-422E-8DEF-9F44B7AF3E41}" type="slidenum">
              <a:rPr lang="en-GB" altLang="en-US"/>
              <a:pPr>
                <a:defRPr/>
              </a:pPr>
              <a:t>‹#›</a:t>
            </a:fld>
            <a:endParaRPr lang="en-GB" altLang="en-US"/>
          </a:p>
        </p:txBody>
      </p:sp>
    </p:spTree>
    <p:extLst>
      <p:ext uri="{BB962C8B-B14F-4D97-AF65-F5344CB8AC3E}">
        <p14:creationId xmlns:p14="http://schemas.microsoft.com/office/powerpoint/2010/main" val="18022550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4B03F3E-0F60-4E6F-B2F6-50B020A68DA2}" type="slidenum">
              <a:rPr lang="en-GB" altLang="en-US"/>
              <a:pPr>
                <a:defRPr/>
              </a:pPr>
              <a:t>‹#›</a:t>
            </a:fld>
            <a:endParaRPr lang="en-GB" altLang="en-US"/>
          </a:p>
        </p:txBody>
      </p:sp>
    </p:spTree>
    <p:extLst>
      <p:ext uri="{BB962C8B-B14F-4D97-AF65-F5344CB8AC3E}">
        <p14:creationId xmlns:p14="http://schemas.microsoft.com/office/powerpoint/2010/main" val="404812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51E3A9E-7487-4B26-925D-2A44FF9B0162}" type="slidenum">
              <a:rPr lang="en-US" altLang="en-US"/>
              <a:pPr>
                <a:defRPr/>
              </a:pPr>
              <a:t>‹#›</a:t>
            </a:fld>
            <a:endParaRPr lang="en-US" altLang="en-US" sz="1400"/>
          </a:p>
        </p:txBody>
      </p:sp>
    </p:spTree>
    <p:extLst>
      <p:ext uri="{BB962C8B-B14F-4D97-AF65-F5344CB8AC3E}">
        <p14:creationId xmlns:p14="http://schemas.microsoft.com/office/powerpoint/2010/main" val="302804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85800" y="17526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7526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1AF14123-4CED-4E49-82C0-ED8B9353B289}" type="slidenum">
              <a:rPr lang="en-US" altLang="en-US"/>
              <a:pPr>
                <a:defRPr/>
              </a:pPr>
              <a:t>‹#›</a:t>
            </a:fld>
            <a:endParaRPr lang="en-US" altLang="en-US" sz="1400"/>
          </a:p>
        </p:txBody>
      </p:sp>
    </p:spTree>
    <p:extLst>
      <p:ext uri="{BB962C8B-B14F-4D97-AF65-F5344CB8AC3E}">
        <p14:creationId xmlns:p14="http://schemas.microsoft.com/office/powerpoint/2010/main" val="25274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09596FE8-FB48-4DBC-B3B4-0A7EC213B4AF}" type="slidenum">
              <a:rPr lang="en-US" altLang="en-US"/>
              <a:pPr>
                <a:defRPr/>
              </a:pPr>
              <a:t>‹#›</a:t>
            </a:fld>
            <a:endParaRPr lang="en-US" altLang="en-US" sz="1400"/>
          </a:p>
        </p:txBody>
      </p:sp>
    </p:spTree>
    <p:extLst>
      <p:ext uri="{BB962C8B-B14F-4D97-AF65-F5344CB8AC3E}">
        <p14:creationId xmlns:p14="http://schemas.microsoft.com/office/powerpoint/2010/main" val="423283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34344EDA-08CA-4287-A7E0-4B109F863ED6}" type="slidenum">
              <a:rPr lang="en-US" altLang="en-US"/>
              <a:pPr>
                <a:defRPr/>
              </a:pPr>
              <a:t>‹#›</a:t>
            </a:fld>
            <a:endParaRPr lang="en-US" altLang="en-US" sz="1400"/>
          </a:p>
        </p:txBody>
      </p:sp>
    </p:spTree>
    <p:extLst>
      <p:ext uri="{BB962C8B-B14F-4D97-AF65-F5344CB8AC3E}">
        <p14:creationId xmlns:p14="http://schemas.microsoft.com/office/powerpoint/2010/main" val="1098359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FDA24C71-0F68-46E7-9BD8-363EE9CF18F6}" type="slidenum">
              <a:rPr lang="en-US" altLang="en-US"/>
              <a:pPr>
                <a:defRPr/>
              </a:pPr>
              <a:t>‹#›</a:t>
            </a:fld>
            <a:endParaRPr lang="en-US" altLang="en-US" sz="1400"/>
          </a:p>
        </p:txBody>
      </p:sp>
    </p:spTree>
    <p:extLst>
      <p:ext uri="{BB962C8B-B14F-4D97-AF65-F5344CB8AC3E}">
        <p14:creationId xmlns:p14="http://schemas.microsoft.com/office/powerpoint/2010/main" val="413688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F5306863-FD76-438A-9092-F85436C2F8E3}" type="slidenum">
              <a:rPr lang="en-US" altLang="en-US"/>
              <a:pPr>
                <a:defRPr/>
              </a:pPr>
              <a:t>‹#›</a:t>
            </a:fld>
            <a:endParaRPr lang="en-US" altLang="en-US" sz="1400"/>
          </a:p>
        </p:txBody>
      </p:sp>
    </p:spTree>
    <p:extLst>
      <p:ext uri="{BB962C8B-B14F-4D97-AF65-F5344CB8AC3E}">
        <p14:creationId xmlns:p14="http://schemas.microsoft.com/office/powerpoint/2010/main" val="318101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39B8D964-99EB-463C-80A3-8F8D1C46BD0F}" type="slidenum">
              <a:rPr lang="en-US" altLang="en-US"/>
              <a:pPr>
                <a:defRPr/>
              </a:pPr>
              <a:t>‹#›</a:t>
            </a:fld>
            <a:endParaRPr lang="en-US" altLang="en-US" sz="1400"/>
          </a:p>
        </p:txBody>
      </p:sp>
    </p:spTree>
    <p:extLst>
      <p:ext uri="{BB962C8B-B14F-4D97-AF65-F5344CB8AC3E}">
        <p14:creationId xmlns:p14="http://schemas.microsoft.com/office/powerpoint/2010/main" val="504877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26" name="Picture 11" descr="gen_pg_2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447800" y="295275"/>
            <a:ext cx="7010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85800" y="1752600"/>
            <a:ext cx="7772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69" name="Rectangle 5"/>
          <p:cNvSpPr>
            <a:spLocks noGrp="1" noChangeArrowheads="1"/>
          </p:cNvSpPr>
          <p:nvPr>
            <p:ph type="dt" sz="half" idx="2"/>
          </p:nvPr>
        </p:nvSpPr>
        <p:spPr bwMode="auto">
          <a:xfrm>
            <a:off x="5257800" y="6219825"/>
            <a:ext cx="1219200" cy="333375"/>
          </a:xfrm>
          <a:prstGeom prst="rect">
            <a:avLst/>
          </a:prstGeom>
          <a:noFill/>
          <a:ln>
            <a:noFill/>
          </a:ln>
          <a:effectLst>
            <a:outerShdw blurRad="25400" dist="12700" dir="2700000" algn="ctr" rotWithShape="0">
              <a:srgbClr val="808080">
                <a:alpha val="74997"/>
              </a:srgbClr>
            </a:outerShdw>
          </a:effectLst>
        </p:spPr>
        <p:txBody>
          <a:bodyPr vert="horz" wrap="square" lIns="91440" tIns="45720" rIns="91440" bIns="45720" numCol="1" anchor="t" anchorCtr="0" compatLnSpc="1">
            <a:prstTxWarp prst="textNoShape">
              <a:avLst/>
            </a:prstTxWarp>
          </a:bodyPr>
          <a:lstStyle>
            <a:lvl1pPr eaLnBrk="0" hangingPunct="0">
              <a:defRPr sz="1000">
                <a:solidFill>
                  <a:schemeClr val="tx2"/>
                </a:solidFill>
                <a:latin typeface="Arial" charset="0"/>
                <a:ea typeface="ＭＳ Ｐゴシック" charset="0"/>
                <a:cs typeface="+mn-cs"/>
              </a:defRPr>
            </a:lvl1pPr>
          </a:lstStyle>
          <a:p>
            <a:pPr>
              <a:defRPr/>
            </a:pPr>
            <a:endParaRPr lang="en-US"/>
          </a:p>
        </p:txBody>
      </p:sp>
      <p:sp>
        <p:nvSpPr>
          <p:cNvPr id="11270" name="Rectangle 6"/>
          <p:cNvSpPr>
            <a:spLocks noGrp="1" noChangeArrowheads="1"/>
          </p:cNvSpPr>
          <p:nvPr>
            <p:ph type="ftr" sz="quarter" idx="3"/>
          </p:nvPr>
        </p:nvSpPr>
        <p:spPr bwMode="auto">
          <a:xfrm>
            <a:off x="1676400" y="6219825"/>
            <a:ext cx="3429000" cy="333375"/>
          </a:xfrm>
          <a:prstGeom prst="rect">
            <a:avLst/>
          </a:prstGeom>
          <a:noFill/>
          <a:ln>
            <a:noFill/>
          </a:ln>
          <a:effectLst>
            <a:outerShdw blurRad="25400" dist="12700" dir="2700000" algn="ctr" rotWithShape="0">
              <a:srgbClr val="808080">
                <a:alpha val="74997"/>
              </a:srgbClr>
            </a:outerShdw>
          </a:effectLst>
        </p:spPr>
        <p:txBody>
          <a:bodyPr vert="horz" wrap="square" lIns="91440" tIns="45720" rIns="91440" bIns="45720" numCol="1" anchor="t" anchorCtr="0" compatLnSpc="1">
            <a:prstTxWarp prst="textNoShape">
              <a:avLst/>
            </a:prstTxWarp>
          </a:bodyPr>
          <a:lstStyle>
            <a:lvl1pPr algn="l" eaLnBrk="0" hangingPunct="0">
              <a:defRPr sz="1000">
                <a:solidFill>
                  <a:schemeClr val="tx2"/>
                </a:solidFill>
                <a:latin typeface="Arial" charset="0"/>
                <a:ea typeface="ＭＳ Ｐゴシック" charset="0"/>
                <a:cs typeface="+mn-cs"/>
              </a:defRPr>
            </a:lvl1pPr>
          </a:lstStyle>
          <a:p>
            <a:pPr>
              <a:defRPr/>
            </a:pPr>
            <a:endParaRPr lang="en-US"/>
          </a:p>
        </p:txBody>
      </p:sp>
      <p:sp>
        <p:nvSpPr>
          <p:cNvPr id="11271" name="Rectangle 7"/>
          <p:cNvSpPr>
            <a:spLocks noGrp="1" noChangeArrowheads="1"/>
          </p:cNvSpPr>
          <p:nvPr>
            <p:ph type="sldNum" sz="quarter" idx="4"/>
          </p:nvPr>
        </p:nvSpPr>
        <p:spPr bwMode="auto">
          <a:xfrm>
            <a:off x="609600" y="6219825"/>
            <a:ext cx="914400" cy="333375"/>
          </a:xfrm>
          <a:prstGeom prst="rect">
            <a:avLst/>
          </a:prstGeom>
          <a:noFill/>
          <a:ln>
            <a:noFill/>
          </a:ln>
          <a:effectLst>
            <a:outerShdw blurRad="25400" dist="12700" dir="2700000" algn="ctr" rotWithShape="0">
              <a:srgbClr val="808080">
                <a:alpha val="74997"/>
              </a:srgbClr>
            </a:outerShdw>
          </a:effectLst>
        </p:spPr>
        <p:txBody>
          <a:bodyPr vert="horz" wrap="square" lIns="91440" tIns="45720" rIns="91440" bIns="45720" numCol="1" anchor="t" anchorCtr="0" compatLnSpc="1">
            <a:prstTxWarp prst="textNoShape">
              <a:avLst/>
            </a:prstTxWarp>
          </a:bodyPr>
          <a:lstStyle>
            <a:lvl1pPr>
              <a:defRPr sz="1000" smtClean="0">
                <a:solidFill>
                  <a:schemeClr val="tx2"/>
                </a:solidFill>
              </a:defRPr>
            </a:lvl1pPr>
          </a:lstStyle>
          <a:p>
            <a:pPr>
              <a:defRPr/>
            </a:pPr>
            <a:fld id="{0553A605-35C1-4DA9-8F1E-5CEEED9E5A25}" type="slidenum">
              <a:rPr lang="en-US" altLang="en-US"/>
              <a:pPr>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5030" r:id="rId1"/>
    <p:sldLayoutId id="2147485009" r:id="rId2"/>
    <p:sldLayoutId id="2147485010" r:id="rId3"/>
    <p:sldLayoutId id="2147485011" r:id="rId4"/>
    <p:sldLayoutId id="2147485012" r:id="rId5"/>
    <p:sldLayoutId id="2147485013" r:id="rId6"/>
    <p:sldLayoutId id="2147485014" r:id="rId7"/>
    <p:sldLayoutId id="2147485015" r:id="rId8"/>
    <p:sldLayoutId id="2147485016" r:id="rId9"/>
    <p:sldLayoutId id="2147485017" r:id="rId10"/>
    <p:sldLayoutId id="2147485018" r:id="rId11"/>
  </p:sldLayoutIdLst>
  <p:hf hdr="0" ftr="0" dt="0"/>
  <p:txStyles>
    <p:titleStyle>
      <a:lvl1pPr algn="l" rtl="0" eaLnBrk="0" fontAlgn="base" hangingPunct="0">
        <a:spcBef>
          <a:spcPct val="0"/>
        </a:spcBef>
        <a:spcAft>
          <a:spcPct val="0"/>
        </a:spcAft>
        <a:defRPr b="1">
          <a:solidFill>
            <a:srgbClr val="686A69"/>
          </a:solidFill>
          <a:latin typeface="+mj-lt"/>
          <a:ea typeface="MS PGothic" pitchFamily="34" charset="-128"/>
          <a:cs typeface="+mj-cs"/>
        </a:defRPr>
      </a:lvl1pPr>
      <a:lvl2pPr algn="l" rtl="0" eaLnBrk="0" fontAlgn="base" hangingPunct="0">
        <a:spcBef>
          <a:spcPct val="0"/>
        </a:spcBef>
        <a:spcAft>
          <a:spcPct val="0"/>
        </a:spcAft>
        <a:defRPr b="1">
          <a:solidFill>
            <a:srgbClr val="686A69"/>
          </a:solidFill>
          <a:latin typeface="Arial" charset="0"/>
          <a:ea typeface="MS PGothic" pitchFamily="34" charset="-128"/>
          <a:cs typeface="ＭＳ Ｐゴシック" charset="0"/>
        </a:defRPr>
      </a:lvl2pPr>
      <a:lvl3pPr algn="l" rtl="0" eaLnBrk="0" fontAlgn="base" hangingPunct="0">
        <a:spcBef>
          <a:spcPct val="0"/>
        </a:spcBef>
        <a:spcAft>
          <a:spcPct val="0"/>
        </a:spcAft>
        <a:defRPr b="1">
          <a:solidFill>
            <a:srgbClr val="686A69"/>
          </a:solidFill>
          <a:latin typeface="Arial" charset="0"/>
          <a:ea typeface="MS PGothic" pitchFamily="34" charset="-128"/>
          <a:cs typeface="ＭＳ Ｐゴシック" charset="0"/>
        </a:defRPr>
      </a:lvl3pPr>
      <a:lvl4pPr algn="l" rtl="0" eaLnBrk="0" fontAlgn="base" hangingPunct="0">
        <a:spcBef>
          <a:spcPct val="0"/>
        </a:spcBef>
        <a:spcAft>
          <a:spcPct val="0"/>
        </a:spcAft>
        <a:defRPr b="1">
          <a:solidFill>
            <a:srgbClr val="686A69"/>
          </a:solidFill>
          <a:latin typeface="Arial" charset="0"/>
          <a:ea typeface="MS PGothic" pitchFamily="34" charset="-128"/>
          <a:cs typeface="ＭＳ Ｐゴシック" charset="0"/>
        </a:defRPr>
      </a:lvl4pPr>
      <a:lvl5pPr algn="l" rtl="0" eaLnBrk="0" fontAlgn="base" hangingPunct="0">
        <a:spcBef>
          <a:spcPct val="0"/>
        </a:spcBef>
        <a:spcAft>
          <a:spcPct val="0"/>
        </a:spcAft>
        <a:defRPr b="1">
          <a:solidFill>
            <a:srgbClr val="686A69"/>
          </a:solidFill>
          <a:latin typeface="Arial" charset="0"/>
          <a:ea typeface="MS PGothic" pitchFamily="34" charset="-128"/>
          <a:cs typeface="ＭＳ Ｐゴシック" charset="0"/>
        </a:defRPr>
      </a:lvl5pPr>
      <a:lvl6pPr marL="457200" algn="l" rtl="0" fontAlgn="base">
        <a:spcBef>
          <a:spcPct val="0"/>
        </a:spcBef>
        <a:spcAft>
          <a:spcPct val="0"/>
        </a:spcAft>
        <a:defRPr b="1">
          <a:solidFill>
            <a:schemeClr val="tx1"/>
          </a:solidFill>
          <a:latin typeface="Arial" charset="0"/>
          <a:ea typeface="ＭＳ Ｐゴシック" charset="0"/>
          <a:cs typeface="ＭＳ Ｐゴシック" charset="0"/>
        </a:defRPr>
      </a:lvl6pPr>
      <a:lvl7pPr marL="914400" algn="l" rtl="0" fontAlgn="base">
        <a:spcBef>
          <a:spcPct val="0"/>
        </a:spcBef>
        <a:spcAft>
          <a:spcPct val="0"/>
        </a:spcAft>
        <a:defRPr b="1">
          <a:solidFill>
            <a:schemeClr val="tx1"/>
          </a:solidFill>
          <a:latin typeface="Arial" charset="0"/>
          <a:ea typeface="ＭＳ Ｐゴシック" charset="0"/>
          <a:cs typeface="ＭＳ Ｐゴシック" charset="0"/>
        </a:defRPr>
      </a:lvl7pPr>
      <a:lvl8pPr marL="1371600" algn="l" rtl="0" fontAlgn="base">
        <a:spcBef>
          <a:spcPct val="0"/>
        </a:spcBef>
        <a:spcAft>
          <a:spcPct val="0"/>
        </a:spcAft>
        <a:defRPr b="1">
          <a:solidFill>
            <a:schemeClr val="tx1"/>
          </a:solidFill>
          <a:latin typeface="Arial" charset="0"/>
          <a:ea typeface="ＭＳ Ｐゴシック" charset="0"/>
          <a:cs typeface="ＭＳ Ｐゴシック" charset="0"/>
        </a:defRPr>
      </a:lvl8pPr>
      <a:lvl9pPr marL="1828800" algn="l" rtl="0" fontAlgn="base">
        <a:spcBef>
          <a:spcPct val="0"/>
        </a:spcBef>
        <a:spcAft>
          <a:spcPct val="0"/>
        </a:spcAft>
        <a:defRPr b="1">
          <a:solidFill>
            <a:schemeClr val="tx1"/>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cs typeface="+mn-cs"/>
        </a:defRPr>
      </a:lvl1pPr>
      <a:lvl2pPr marL="742950" indent="-28575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defRPr>
      </a:lvl2pPr>
      <a:lvl3pPr marL="1143000" indent="-22860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defRPr>
      </a:lvl3pPr>
      <a:lvl4pPr marL="1600200" indent="-22860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defRPr>
      </a:lvl4pPr>
      <a:lvl5pPr marL="2057400" indent="-22860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defRPr>
      </a:lvl5pPr>
      <a:lvl6pPr marL="2514600" indent="-228600" algn="l" rtl="0" fontAlgn="base">
        <a:spcBef>
          <a:spcPct val="20000"/>
        </a:spcBef>
        <a:spcAft>
          <a:spcPct val="0"/>
        </a:spcAft>
        <a:buFont typeface="Times" charset="0"/>
        <a:buChar char="•"/>
        <a:defRPr sz="1600">
          <a:solidFill>
            <a:schemeClr val="tx1"/>
          </a:solidFill>
          <a:latin typeface="+mn-lt"/>
          <a:ea typeface="+mn-ea"/>
        </a:defRPr>
      </a:lvl6pPr>
      <a:lvl7pPr marL="2971800" indent="-228600" algn="l" rtl="0" fontAlgn="base">
        <a:spcBef>
          <a:spcPct val="20000"/>
        </a:spcBef>
        <a:spcAft>
          <a:spcPct val="0"/>
        </a:spcAft>
        <a:buFont typeface="Times" charset="0"/>
        <a:buChar char="•"/>
        <a:defRPr sz="1600">
          <a:solidFill>
            <a:schemeClr val="tx1"/>
          </a:solidFill>
          <a:latin typeface="+mn-lt"/>
          <a:ea typeface="+mn-ea"/>
        </a:defRPr>
      </a:lvl7pPr>
      <a:lvl8pPr marL="3429000" indent="-228600" algn="l" rtl="0" fontAlgn="base">
        <a:spcBef>
          <a:spcPct val="20000"/>
        </a:spcBef>
        <a:spcAft>
          <a:spcPct val="0"/>
        </a:spcAft>
        <a:buFont typeface="Times" charset="0"/>
        <a:buChar char="•"/>
        <a:defRPr sz="1600">
          <a:solidFill>
            <a:schemeClr val="tx1"/>
          </a:solidFill>
          <a:latin typeface="+mn-lt"/>
          <a:ea typeface="+mn-ea"/>
        </a:defRPr>
      </a:lvl8pPr>
      <a:lvl9pPr marL="3886200" indent="-228600" algn="l" rtl="0" fontAlgn="base">
        <a:spcBef>
          <a:spcPct val="20000"/>
        </a:spcBef>
        <a:spcAft>
          <a:spcPct val="0"/>
        </a:spcAft>
        <a:buFont typeface="Times" charset="0"/>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ea typeface="ＭＳ Ｐゴシック" pitchFamily="34" charset="-128"/>
              </a:defRPr>
            </a:lvl1pPr>
          </a:lstStyle>
          <a:p>
            <a:pPr>
              <a:defRPr/>
            </a:pPr>
            <a:endParaRPr lang="en-GB"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pitchFamily="34" charset="0"/>
                <a:ea typeface="ＭＳ Ｐゴシック" pitchFamily="34" charset="-128"/>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CDF14CD-3596-44F5-9A82-70F79C78538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019" r:id="rId1"/>
    <p:sldLayoutId id="2147485020" r:id="rId2"/>
    <p:sldLayoutId id="2147485021" r:id="rId3"/>
    <p:sldLayoutId id="2147485022" r:id="rId4"/>
    <p:sldLayoutId id="2147485023" r:id="rId5"/>
    <p:sldLayoutId id="2147485024" r:id="rId6"/>
    <p:sldLayoutId id="2147485025" r:id="rId7"/>
    <p:sldLayoutId id="2147485026" r:id="rId8"/>
    <p:sldLayoutId id="2147485027" r:id="rId9"/>
    <p:sldLayoutId id="2147485028" r:id="rId10"/>
    <p:sldLayoutId id="214748502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info@valuesalliance.net" TargetMode="External"/><Relationship Id="rId5" Type="http://schemas.openxmlformats.org/officeDocument/2006/relationships/hyperlink" Target="http://www.valuesalliance.co.uk/"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mailto:info@valuesalliance.net" TargetMode="External"/><Relationship Id="rId5" Type="http://schemas.openxmlformats.org/officeDocument/2006/relationships/hyperlink" Target="http://www.valuesalliance.net/"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valuespledge.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cvr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Grp="1" noChangeArrowheads="1"/>
          </p:cNvSpPr>
          <p:nvPr>
            <p:ph type="ctrTitle"/>
          </p:nvPr>
        </p:nvSpPr>
        <p:spPr>
          <a:xfrm>
            <a:off x="871538" y="4548188"/>
            <a:ext cx="5716587" cy="609600"/>
          </a:xfrm>
        </p:spPr>
        <p:txBody>
          <a:bodyPr/>
          <a:lstStyle/>
          <a:p>
            <a:pPr eaLnBrk="1" hangingPunct="1"/>
            <a:r>
              <a:rPr lang="en-GB" altLang="en-US" sz="2200">
                <a:solidFill>
                  <a:srgbClr val="686A69"/>
                </a:solidFill>
              </a:rPr>
              <a:t>Putting values at the heart of UK society</a:t>
            </a:r>
            <a:br>
              <a:rPr lang="en-GB" altLang="en-US" sz="2200">
                <a:solidFill>
                  <a:srgbClr val="686A69"/>
                </a:solidFill>
              </a:rPr>
            </a:br>
            <a:endParaRPr lang="en-US" altLang="en-US" sz="2200">
              <a:solidFill>
                <a:srgbClr val="686A69"/>
              </a:solidFill>
            </a:endParaRPr>
          </a:p>
        </p:txBody>
      </p:sp>
      <p:pic>
        <p:nvPicPr>
          <p:cNvPr id="5124" name="Picture 5" descr="UK_ValuesAlliance_logo_RGB-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620713"/>
            <a:ext cx="20907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Subtitle 5"/>
          <p:cNvSpPr txBox="1">
            <a:spLocks/>
          </p:cNvSpPr>
          <p:nvPr/>
        </p:nvSpPr>
        <p:spPr bwMode="auto">
          <a:xfrm>
            <a:off x="6365875" y="6021388"/>
            <a:ext cx="281463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2pPr>
            <a:lvl3pPr marL="11430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4pPr>
            <a:lvl5pPr marL="20574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9pPr>
          </a:lstStyle>
          <a:p>
            <a:pPr algn="ctr">
              <a:buFont typeface="Times" panose="02020603050405020304" pitchFamily="18" charset="0"/>
              <a:buNone/>
            </a:pPr>
            <a:r>
              <a:rPr lang="en-GB" altLang="en-US">
                <a:solidFill>
                  <a:schemeClr val="bg1"/>
                </a:solidFill>
                <a:hlinkClick r:id="rId5"/>
              </a:rPr>
              <a:t>www.valuesalliance.co.uk</a:t>
            </a:r>
            <a:endParaRPr lang="en-GB" altLang="en-US">
              <a:solidFill>
                <a:schemeClr val="bg1"/>
              </a:solidFill>
            </a:endParaRPr>
          </a:p>
          <a:p>
            <a:pPr algn="ctr">
              <a:buFont typeface="Times" panose="02020603050405020304" pitchFamily="18" charset="0"/>
              <a:buNone/>
            </a:pPr>
            <a:r>
              <a:rPr lang="en-GB" altLang="en-US">
                <a:solidFill>
                  <a:schemeClr val="bg1"/>
                </a:solidFill>
                <a:hlinkClick r:id="rId6"/>
              </a:rPr>
              <a:t>info@valuesalliance.co.uk</a:t>
            </a:r>
            <a:r>
              <a:rPr lang="en-GB" altLang="en-US">
                <a:solidFill>
                  <a:schemeClr val="bg1"/>
                </a:solidFill>
              </a:rPr>
              <a:t/>
            </a:r>
            <a:br>
              <a:rPr lang="en-GB" altLang="en-US">
                <a:solidFill>
                  <a:schemeClr val="bg1"/>
                </a:solidFill>
              </a:rPr>
            </a:br>
            <a:endParaRPr lang="en-GB" altLang="en-US">
              <a:solidFill>
                <a:schemeClr val="bg1"/>
              </a:solidFill>
            </a:endParaRPr>
          </a:p>
          <a:p>
            <a:pPr lvl="1" algn="ctr">
              <a:buFont typeface="Arial" panose="020B0604020202020204" pitchFamily="34" charset="0"/>
              <a:buNone/>
            </a:pPr>
            <a:endParaRPr lang="en-GB" altLang="en-US" sz="1200"/>
          </a:p>
          <a:p>
            <a:pPr algn="ctr">
              <a:buFont typeface="Times" panose="02020603050405020304" pitchFamily="18" charset="0"/>
              <a:buNone/>
            </a:pPr>
            <a:endParaRPr lang="en-US" altLang="en-US" sz="1200"/>
          </a:p>
        </p:txBody>
      </p:sp>
      <p:sp>
        <p:nvSpPr>
          <p:cNvPr id="2" name="Slide Number Placeholder 1"/>
          <p:cNvSpPr>
            <a:spLocks noGrp="1"/>
          </p:cNvSpPr>
          <p:nvPr>
            <p:ph type="sldNum" sz="quarter" idx="12"/>
          </p:nvPr>
        </p:nvSpPr>
        <p:spPr/>
        <p:txBody>
          <a:bodyPr/>
          <a:lstStyle/>
          <a:p>
            <a:pPr>
              <a:defRPr/>
            </a:pPr>
            <a:fld id="{9DABB081-974E-4ECF-893D-E98CDEC796D5}" type="slidenum">
              <a:rPr lang="en-US" altLang="en-US" smtClean="0"/>
              <a:pPr>
                <a:defRPr/>
              </a:pPr>
              <a:t>1</a:t>
            </a:fld>
            <a:endParaRPr lang="en-US" altLang="en-US"/>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95274"/>
            <a:ext cx="7010400" cy="1045493"/>
          </a:xfrm>
        </p:spPr>
        <p:txBody>
          <a:bodyPr/>
          <a:lstStyle/>
          <a:p>
            <a:r>
              <a:rPr lang="en-GB" sz="2400" dirty="0" smtClean="0"/>
              <a:t>Minutes of the UK Values Alliance AGM 22 November 2019</a:t>
            </a:r>
            <a:endParaRPr lang="en-GB" sz="2400" dirty="0"/>
          </a:p>
        </p:txBody>
      </p:sp>
      <p:sp>
        <p:nvSpPr>
          <p:cNvPr id="3" name="Content Placeholder 2"/>
          <p:cNvSpPr>
            <a:spLocks noGrp="1"/>
          </p:cNvSpPr>
          <p:nvPr>
            <p:ph idx="1"/>
          </p:nvPr>
        </p:nvSpPr>
        <p:spPr>
          <a:xfrm>
            <a:off x="685800" y="1340767"/>
            <a:ext cx="7772400" cy="4221833"/>
          </a:xfrm>
        </p:spPr>
        <p:txBody>
          <a:bodyPr/>
          <a:lstStyle/>
          <a:p>
            <a:pPr marL="0" indent="0">
              <a:buNone/>
            </a:pPr>
            <a:r>
              <a:rPr lang="en-GB" sz="1400" dirty="0" smtClean="0"/>
              <a:t>Attendees: Lindsay West (Chair), Charles Fowler, Liz Murphy, Neil Tomalin, Graham Boyd, Philippa Dixon, Maureen Watson, </a:t>
            </a:r>
            <a:r>
              <a:rPr lang="en-GB" sz="1400" dirty="0" err="1" smtClean="0"/>
              <a:t>Kashmira</a:t>
            </a:r>
            <a:r>
              <a:rPr lang="en-GB" sz="1400" dirty="0" smtClean="0"/>
              <a:t> </a:t>
            </a:r>
            <a:r>
              <a:rPr lang="en-GB" sz="1400" dirty="0" err="1" smtClean="0"/>
              <a:t>Deboo</a:t>
            </a:r>
            <a:r>
              <a:rPr lang="en-GB" sz="1400" dirty="0" smtClean="0"/>
              <a:t>, Chris </a:t>
            </a:r>
            <a:r>
              <a:rPr lang="en-GB" sz="1400" dirty="0" err="1" smtClean="0"/>
              <a:t>Smerald</a:t>
            </a:r>
            <a:r>
              <a:rPr lang="en-GB" sz="1400" dirty="0" smtClean="0"/>
              <a:t>, Marina </a:t>
            </a:r>
            <a:r>
              <a:rPr lang="en-GB" sz="1400" dirty="0" err="1" smtClean="0"/>
              <a:t>Kapur</a:t>
            </a:r>
            <a:r>
              <a:rPr lang="en-GB" sz="1400" dirty="0" smtClean="0"/>
              <a:t>, Iain Christie, Charles Mitchell-</a:t>
            </a:r>
            <a:r>
              <a:rPr lang="en-GB" sz="1400" dirty="0" err="1" smtClean="0"/>
              <a:t>Heggs</a:t>
            </a:r>
            <a:endParaRPr lang="en-GB" sz="1400" dirty="0" smtClean="0"/>
          </a:p>
          <a:p>
            <a:pPr marL="0" indent="0">
              <a:buNone/>
            </a:pPr>
            <a:r>
              <a:rPr lang="en-GB" sz="1400" dirty="0" smtClean="0"/>
              <a:t>The meeting commenced at 2.40pm</a:t>
            </a:r>
          </a:p>
          <a:p>
            <a:r>
              <a:rPr lang="en-GB" sz="1400" dirty="0" smtClean="0"/>
              <a:t>Lindsay West talked through the attached slides.</a:t>
            </a:r>
          </a:p>
          <a:p>
            <a:r>
              <a:rPr lang="en-GB" sz="1400" dirty="0" smtClean="0"/>
              <a:t>Maureen Watson raised questions around whether the increased events had led to increased membership, Lindsay responded that the events had led to increased overall attendance at UK Values Alliance events </a:t>
            </a:r>
            <a:r>
              <a:rPr lang="en-GB" sz="1400" smtClean="0"/>
              <a:t>and </a:t>
            </a:r>
            <a:r>
              <a:rPr lang="en-GB" sz="1400" smtClean="0"/>
              <a:t>to </a:t>
            </a:r>
            <a:r>
              <a:rPr lang="en-GB" sz="1400" dirty="0" smtClean="0"/>
              <a:t>its awareness, however had not increased overall membership numbers. </a:t>
            </a:r>
          </a:p>
          <a:p>
            <a:r>
              <a:rPr lang="en-GB" sz="1400" dirty="0" smtClean="0"/>
              <a:t>Maureen Watson raised a question about the funding for World Values Day, Charles explained that from an accounting perspective funds raised after last years event were used for last year’s campaign, however they show in this year’s accounts due to timing of the accounts and when the funds were received.</a:t>
            </a:r>
          </a:p>
          <a:p>
            <a:r>
              <a:rPr lang="en-GB" sz="1400" dirty="0" smtClean="0"/>
              <a:t>Getting members to pay their renewal fees is a continuing problem for cash flow.</a:t>
            </a:r>
          </a:p>
          <a:p>
            <a:r>
              <a:rPr lang="en-GB" sz="1400" dirty="0" smtClean="0"/>
              <a:t>Lindsay West and Liz Murphy are now stepping down from the Steering Group and Neil Tomalin is joining, with one other to be confirmed.  Lindsay and Liz were thanked for their contributions over the last 6 years.</a:t>
            </a:r>
          </a:p>
          <a:p>
            <a:pPr marL="0" indent="0">
              <a:buNone/>
            </a:pPr>
            <a:r>
              <a:rPr lang="en-GB" sz="1400" dirty="0" smtClean="0"/>
              <a:t>The meeting closed at 3pm.</a:t>
            </a:r>
          </a:p>
          <a:p>
            <a:pPr marL="0" indent="0">
              <a:buNone/>
            </a:pPr>
            <a:endParaRPr lang="en-GB" dirty="0"/>
          </a:p>
        </p:txBody>
      </p:sp>
      <p:sp>
        <p:nvSpPr>
          <p:cNvPr id="4" name="Slide Number Placeholder 3"/>
          <p:cNvSpPr>
            <a:spLocks noGrp="1"/>
          </p:cNvSpPr>
          <p:nvPr>
            <p:ph type="sldNum" sz="quarter" idx="12"/>
          </p:nvPr>
        </p:nvSpPr>
        <p:spPr/>
        <p:txBody>
          <a:bodyPr/>
          <a:lstStyle/>
          <a:p>
            <a:pPr>
              <a:defRPr/>
            </a:pPr>
            <a:fld id="{9CDDCF14-9F7C-4073-9897-EA047E9121A0}" type="slidenum">
              <a:rPr lang="en-US" altLang="en-US" smtClean="0"/>
              <a:pPr>
                <a:defRPr/>
              </a:pPr>
              <a:t>10</a:t>
            </a:fld>
            <a:endParaRPr lang="en-US" altLang="en-US" sz="1400"/>
          </a:p>
        </p:txBody>
      </p:sp>
    </p:spTree>
    <p:extLst>
      <p:ext uri="{BB962C8B-B14F-4D97-AF65-F5344CB8AC3E}">
        <p14:creationId xmlns:p14="http://schemas.microsoft.com/office/powerpoint/2010/main" val="139895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descr="cvr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2"/>
          <p:cNvSpPr>
            <a:spLocks noGrp="1" noChangeArrowheads="1"/>
          </p:cNvSpPr>
          <p:nvPr>
            <p:ph type="ctrTitle"/>
          </p:nvPr>
        </p:nvSpPr>
        <p:spPr>
          <a:xfrm>
            <a:off x="871538" y="4548188"/>
            <a:ext cx="5716587" cy="609600"/>
          </a:xfrm>
        </p:spPr>
        <p:txBody>
          <a:bodyPr/>
          <a:lstStyle/>
          <a:p>
            <a:pPr eaLnBrk="1" hangingPunct="1"/>
            <a:r>
              <a:rPr lang="en-GB" altLang="en-US" sz="2200">
                <a:solidFill>
                  <a:srgbClr val="686A69"/>
                </a:solidFill>
              </a:rPr>
              <a:t>Putting values at the heart of UK society</a:t>
            </a:r>
            <a:br>
              <a:rPr lang="en-GB" altLang="en-US" sz="2200">
                <a:solidFill>
                  <a:srgbClr val="686A69"/>
                </a:solidFill>
              </a:rPr>
            </a:br>
            <a:endParaRPr lang="en-US" altLang="en-US" sz="2200">
              <a:solidFill>
                <a:srgbClr val="686A69"/>
              </a:solidFill>
            </a:endParaRPr>
          </a:p>
        </p:txBody>
      </p:sp>
      <p:pic>
        <p:nvPicPr>
          <p:cNvPr id="18436" name="Picture 5" descr="UK_ValuesAlliance_logo_RGB-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620713"/>
            <a:ext cx="20907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Subtitle 5"/>
          <p:cNvSpPr txBox="1">
            <a:spLocks/>
          </p:cNvSpPr>
          <p:nvPr/>
        </p:nvSpPr>
        <p:spPr bwMode="auto">
          <a:xfrm>
            <a:off x="6365875" y="6021388"/>
            <a:ext cx="281463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2pPr>
            <a:lvl3pPr marL="11430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4pPr>
            <a:lvl5pPr marL="20574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9pPr>
          </a:lstStyle>
          <a:p>
            <a:pPr algn="ctr">
              <a:buFont typeface="Times" panose="02020603050405020304" pitchFamily="18" charset="0"/>
              <a:buNone/>
            </a:pPr>
            <a:r>
              <a:rPr lang="en-GB" altLang="en-US">
                <a:solidFill>
                  <a:srgbClr val="808080"/>
                </a:solidFill>
                <a:hlinkClick r:id="rId5"/>
              </a:rPr>
              <a:t>www.valuesalliance.co.uk</a:t>
            </a:r>
            <a:r>
              <a:rPr lang="en-GB" altLang="en-US">
                <a:solidFill>
                  <a:srgbClr val="808080"/>
                </a:solidFill>
              </a:rPr>
              <a:t/>
            </a:r>
            <a:br>
              <a:rPr lang="en-GB" altLang="en-US">
                <a:solidFill>
                  <a:srgbClr val="808080"/>
                </a:solidFill>
              </a:rPr>
            </a:br>
            <a:r>
              <a:rPr lang="en-GB" altLang="en-US">
                <a:solidFill>
                  <a:srgbClr val="808080"/>
                </a:solidFill>
                <a:hlinkClick r:id="rId6"/>
              </a:rPr>
              <a:t>info@valuesalliance.co.uk</a:t>
            </a:r>
            <a:r>
              <a:rPr lang="en-GB" altLang="en-US"/>
              <a:t/>
            </a:r>
            <a:br>
              <a:rPr lang="en-GB" altLang="en-US"/>
            </a:br>
            <a:endParaRPr lang="en-GB" altLang="en-US"/>
          </a:p>
          <a:p>
            <a:pPr lvl="1" algn="ctr">
              <a:buFont typeface="Arial" panose="020B0604020202020204" pitchFamily="34" charset="0"/>
              <a:buNone/>
            </a:pPr>
            <a:endParaRPr lang="en-GB" altLang="en-US" sz="1200"/>
          </a:p>
          <a:p>
            <a:pPr algn="ctr">
              <a:buFont typeface="Times" panose="02020603050405020304" pitchFamily="18" charset="0"/>
              <a:buNone/>
            </a:pPr>
            <a:endParaRPr lang="en-US" altLang="en-US" sz="1200"/>
          </a:p>
        </p:txBody>
      </p:sp>
      <p:sp>
        <p:nvSpPr>
          <p:cNvPr id="2" name="Slide Number Placeholder 1"/>
          <p:cNvSpPr>
            <a:spLocks noGrp="1"/>
          </p:cNvSpPr>
          <p:nvPr>
            <p:ph type="sldNum" sz="quarter" idx="12"/>
          </p:nvPr>
        </p:nvSpPr>
        <p:spPr/>
        <p:txBody>
          <a:bodyPr/>
          <a:lstStyle/>
          <a:p>
            <a:pPr>
              <a:defRPr/>
            </a:pPr>
            <a:fld id="{9DABB081-974E-4ECF-893D-E98CDEC796D5}" type="slidenum">
              <a:rPr lang="en-US" altLang="en-US" smtClean="0"/>
              <a:pPr>
                <a:defRPr/>
              </a:pPr>
              <a:t>11</a:t>
            </a:fld>
            <a:endParaRPr lang="en-US" altLang="en-US"/>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Font typeface="Times" panose="02020603050405020304" pitchFamily="18" charset="0"/>
              <a:buNone/>
              <a:defRPr/>
            </a:pPr>
            <a:r>
              <a:rPr lang="en-GB" sz="6000" dirty="0">
                <a:latin typeface="+mj-lt"/>
              </a:rPr>
              <a:t>UK Values Alliance</a:t>
            </a:r>
            <a:r>
              <a:rPr lang="en-GB" sz="4400" dirty="0">
                <a:latin typeface="+mj-lt"/>
              </a:rPr>
              <a:t/>
            </a:r>
            <a:br>
              <a:rPr lang="en-GB" sz="4400" dirty="0">
                <a:latin typeface="+mj-lt"/>
              </a:rPr>
            </a:br>
            <a:r>
              <a:rPr lang="en-GB" sz="4400" dirty="0">
                <a:latin typeface="+mj-lt"/>
              </a:rPr>
              <a:t/>
            </a:r>
            <a:br>
              <a:rPr lang="en-GB" sz="4400" dirty="0">
                <a:latin typeface="+mj-lt"/>
              </a:rPr>
            </a:br>
            <a:r>
              <a:rPr lang="en-GB" sz="4400" dirty="0">
                <a:latin typeface="+mj-lt"/>
              </a:rPr>
              <a:t>Annual General Meeting</a:t>
            </a:r>
          </a:p>
          <a:p>
            <a:pPr marL="0" indent="0" algn="ctr">
              <a:buFont typeface="Times" panose="02020603050405020304" pitchFamily="18" charset="0"/>
              <a:buNone/>
              <a:defRPr/>
            </a:pPr>
            <a:r>
              <a:rPr lang="en-GB" sz="3200" dirty="0">
                <a:latin typeface="+mj-lt"/>
              </a:rPr>
              <a:t>22 November 2019</a:t>
            </a:r>
          </a:p>
          <a:p>
            <a:pPr marL="0" indent="0" algn="ctr">
              <a:buFont typeface="Times" panose="02020603050405020304" pitchFamily="18" charset="0"/>
              <a:buNone/>
              <a:defRPr/>
            </a:pPr>
            <a:r>
              <a:rPr lang="en-GB" sz="2400" dirty="0">
                <a:latin typeface="+mj-lt"/>
              </a:rPr>
              <a:t>2.30pm-3.00pm</a:t>
            </a:r>
            <a:endParaRPr lang="en-GB" sz="1200" dirty="0">
              <a:latin typeface="+mj-lt"/>
            </a:endParaRPr>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2</a:t>
            </a:fld>
            <a:endParaRPr lang="en-US"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916238" y="295275"/>
            <a:ext cx="5541962" cy="685800"/>
          </a:xfrm>
        </p:spPr>
        <p:txBody>
          <a:bodyPr/>
          <a:lstStyle/>
          <a:p>
            <a:r>
              <a:rPr lang="en-GB" altLang="en-US" sz="3600"/>
              <a:t>Agenda</a:t>
            </a:r>
          </a:p>
        </p:txBody>
      </p:sp>
      <p:sp>
        <p:nvSpPr>
          <p:cNvPr id="3" name="Content Placeholder 2"/>
          <p:cNvSpPr>
            <a:spLocks noGrp="1"/>
          </p:cNvSpPr>
          <p:nvPr>
            <p:ph idx="1"/>
          </p:nvPr>
        </p:nvSpPr>
        <p:spPr>
          <a:xfrm>
            <a:off x="1908175" y="1752600"/>
            <a:ext cx="6550025" cy="4124325"/>
          </a:xfrm>
        </p:spPr>
        <p:txBody>
          <a:bodyPr/>
          <a:lstStyle/>
          <a:p>
            <a:pPr marL="0" indent="0">
              <a:buFont typeface="Times" panose="02020603050405020304" pitchFamily="18" charset="0"/>
              <a:buNone/>
              <a:defRPr/>
            </a:pPr>
            <a:r>
              <a:rPr lang="en-GB" sz="2800" dirty="0"/>
              <a:t>Welcome</a:t>
            </a:r>
          </a:p>
          <a:p>
            <a:pPr marL="514350" indent="-514350">
              <a:buFont typeface="Times" panose="02020603050405020304" pitchFamily="18" charset="0"/>
              <a:buAutoNum type="arabicPeriod"/>
              <a:defRPr/>
            </a:pPr>
            <a:r>
              <a:rPr lang="en-GB" sz="2800" dirty="0"/>
              <a:t>Highlights of </a:t>
            </a:r>
            <a:r>
              <a:rPr lang="en-GB" sz="2800" dirty="0" smtClean="0"/>
              <a:t>2019</a:t>
            </a:r>
          </a:p>
          <a:p>
            <a:pPr marL="514350" indent="-514350">
              <a:buFont typeface="Times" panose="02020603050405020304" pitchFamily="18" charset="0"/>
              <a:buAutoNum type="arabicPeriod"/>
              <a:defRPr/>
            </a:pPr>
            <a:r>
              <a:rPr lang="en-GB" sz="2800" dirty="0" smtClean="0"/>
              <a:t>Values Pledge</a:t>
            </a:r>
            <a:endParaRPr lang="en-GB" sz="2800" dirty="0"/>
          </a:p>
          <a:p>
            <a:pPr marL="514350" indent="-514350">
              <a:buFont typeface="Times" panose="02020603050405020304" pitchFamily="18" charset="0"/>
              <a:buAutoNum type="arabicPeriod"/>
              <a:defRPr/>
            </a:pPr>
            <a:r>
              <a:rPr lang="en-GB" sz="2800" dirty="0"/>
              <a:t>Finances</a:t>
            </a:r>
          </a:p>
          <a:p>
            <a:pPr marL="514350" indent="-514350">
              <a:buFont typeface="Times" panose="02020603050405020304" pitchFamily="18" charset="0"/>
              <a:buAutoNum type="arabicPeriod"/>
              <a:defRPr/>
            </a:pPr>
            <a:r>
              <a:rPr lang="en-GB" sz="2800" dirty="0" smtClean="0"/>
              <a:t>Membership</a:t>
            </a:r>
          </a:p>
          <a:p>
            <a:pPr marL="514350" indent="-514350">
              <a:buFont typeface="Times" panose="02020603050405020304" pitchFamily="18" charset="0"/>
              <a:buAutoNum type="arabicPeriod"/>
              <a:defRPr/>
            </a:pPr>
            <a:r>
              <a:rPr lang="en-GB" sz="2800" dirty="0" smtClean="0"/>
              <a:t>Steering Group update</a:t>
            </a:r>
            <a:endParaRPr lang="en-GB" sz="2800" dirty="0"/>
          </a:p>
          <a:p>
            <a:pPr marL="514350" indent="-514350">
              <a:buFont typeface="Times" panose="02020603050405020304" pitchFamily="18" charset="0"/>
              <a:buAutoNum type="arabicPeriod"/>
              <a:defRPr/>
            </a:pPr>
            <a:r>
              <a:rPr lang="en-GB" sz="2800" dirty="0"/>
              <a:t>AOB</a:t>
            </a:r>
          </a:p>
          <a:p>
            <a:pPr marL="0" indent="0">
              <a:buFont typeface="Times" panose="02020603050405020304" pitchFamily="18" charset="0"/>
              <a:buNone/>
              <a:defRPr/>
            </a:pPr>
            <a:r>
              <a:rPr lang="en-GB" sz="2800" dirty="0"/>
              <a:t>Close</a:t>
            </a:r>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3</a:t>
            </a:fld>
            <a:endParaRPr lang="en-US" alt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z="3200" dirty="0"/>
              <a:t>Highlights</a:t>
            </a:r>
          </a:p>
        </p:txBody>
      </p:sp>
      <p:sp>
        <p:nvSpPr>
          <p:cNvPr id="3" name="Content Placeholder 2"/>
          <p:cNvSpPr>
            <a:spLocks noGrp="1"/>
          </p:cNvSpPr>
          <p:nvPr>
            <p:ph idx="1"/>
          </p:nvPr>
        </p:nvSpPr>
        <p:spPr>
          <a:xfrm>
            <a:off x="827584" y="1376772"/>
            <a:ext cx="7846640" cy="5004556"/>
          </a:xfrm>
        </p:spPr>
        <p:txBody>
          <a:bodyPr/>
          <a:lstStyle/>
          <a:p>
            <a:pPr marL="0" indent="0">
              <a:buNone/>
              <a:defRPr/>
            </a:pPr>
            <a:r>
              <a:rPr lang="en-GB" sz="2000" dirty="0"/>
              <a:t>In 2019 we significantly increased the number of events on our annual calendar:</a:t>
            </a:r>
          </a:p>
          <a:p>
            <a:pPr>
              <a:spcBef>
                <a:spcPts val="600"/>
              </a:spcBef>
              <a:defRPr/>
            </a:pPr>
            <a:r>
              <a:rPr lang="en-GB" dirty="0"/>
              <a:t>4 UK Values Alliance quarterly meetings in London with a new shortened time slot</a:t>
            </a:r>
          </a:p>
          <a:p>
            <a:pPr>
              <a:spcBef>
                <a:spcPts val="600"/>
              </a:spcBef>
              <a:defRPr/>
            </a:pPr>
            <a:r>
              <a:rPr lang="en-GB" dirty="0"/>
              <a:t>2 Virtual Café online workshops to engage members outside of London</a:t>
            </a:r>
          </a:p>
          <a:p>
            <a:pPr>
              <a:spcBef>
                <a:spcPts val="600"/>
              </a:spcBef>
              <a:defRPr/>
            </a:pPr>
            <a:r>
              <a:rPr lang="en-GB" dirty="0"/>
              <a:t>4 Values Dialogue evenings with a focus on the Sustainable Development Goals facilitated by Jessica Ball</a:t>
            </a:r>
          </a:p>
          <a:p>
            <a:pPr>
              <a:spcBef>
                <a:spcPts val="600"/>
              </a:spcBef>
              <a:defRPr/>
            </a:pPr>
            <a:r>
              <a:rPr lang="en-GB" dirty="0"/>
              <a:t>7 online meditation sessions organised by Lindsay West and led by various organisations/people</a:t>
            </a:r>
          </a:p>
          <a:p>
            <a:pPr>
              <a:spcBef>
                <a:spcPts val="600"/>
              </a:spcBef>
              <a:defRPr/>
            </a:pPr>
            <a:r>
              <a:rPr lang="en-GB" dirty="0"/>
              <a:t>4 World Values Day zoom online calls with participants from around the world run by Charles Fowler</a:t>
            </a:r>
          </a:p>
          <a:p>
            <a:pPr>
              <a:spcBef>
                <a:spcPts val="600"/>
              </a:spcBef>
              <a:defRPr/>
            </a:pPr>
            <a:r>
              <a:rPr lang="en-GB" dirty="0"/>
              <a:t>London Annual Conference held on World Values Day run by Liz Murphy and Alan Williams with Peakon</a:t>
            </a:r>
          </a:p>
          <a:p>
            <a:pPr>
              <a:defRPr/>
            </a:pPr>
            <a:r>
              <a:rPr lang="en-GB" dirty="0"/>
              <a:t>8 newsletters sharing values-based news, activities and events produced by Juliet Valdinger</a:t>
            </a:r>
          </a:p>
          <a:p>
            <a:pPr>
              <a:defRPr/>
            </a:pPr>
            <a:endParaRPr lang="en-GB" sz="2000" dirty="0"/>
          </a:p>
          <a:p>
            <a:pPr marL="0" indent="0">
              <a:buFont typeface="Times" panose="02020603050405020304" pitchFamily="18" charset="0"/>
              <a:buNone/>
              <a:defRPr/>
            </a:pPr>
            <a:endParaRPr lang="en-GB" sz="2400" dirty="0"/>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4</a:t>
            </a:fld>
            <a:endParaRPr lang="en-US"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Highlights cont.</a:t>
            </a:r>
          </a:p>
        </p:txBody>
      </p:sp>
      <p:sp>
        <p:nvSpPr>
          <p:cNvPr id="3" name="Content Placeholder 2"/>
          <p:cNvSpPr>
            <a:spLocks noGrp="1"/>
          </p:cNvSpPr>
          <p:nvPr>
            <p:ph idx="1"/>
          </p:nvPr>
        </p:nvSpPr>
        <p:spPr>
          <a:xfrm>
            <a:off x="323528" y="1484784"/>
            <a:ext cx="8352928" cy="4104456"/>
          </a:xfrm>
        </p:spPr>
        <p:txBody>
          <a:bodyPr/>
          <a:lstStyle/>
          <a:p>
            <a:pPr marL="0" indent="0">
              <a:buNone/>
              <a:defRPr/>
            </a:pPr>
            <a:r>
              <a:rPr lang="en-GB" sz="2000" dirty="0"/>
              <a:t>   We held the fourth annual World Values Day on 17 Oct 2019</a:t>
            </a:r>
          </a:p>
          <a:p>
            <a:pPr lvl="1">
              <a:defRPr/>
            </a:pPr>
            <a:r>
              <a:rPr lang="en-GB" sz="1800" dirty="0">
                <a:cs typeface="Arial" panose="020B0604020202020204" pitchFamily="34" charset="0"/>
              </a:rPr>
              <a:t>Supporter organisations for WVD have now risen to 111</a:t>
            </a:r>
            <a:endParaRPr lang="en-GB" sz="1800" dirty="0"/>
          </a:p>
          <a:p>
            <a:pPr lvl="1">
              <a:defRPr/>
            </a:pPr>
            <a:r>
              <a:rPr lang="en-GB" sz="1800" dirty="0"/>
              <a:t>Strong organisational participation with likes of Bosch, Volvo, PWC, Wolters Kluwer running multiple activities in their units around the world</a:t>
            </a:r>
          </a:p>
          <a:p>
            <a:pPr lvl="1">
              <a:defRPr/>
            </a:pPr>
            <a:r>
              <a:rPr lang="en-GB" sz="1800" dirty="0">
                <a:cs typeface="Arial" panose="020B0604020202020204" pitchFamily="34" charset="0"/>
              </a:rPr>
              <a:t>Events and activities in many new countries around world </a:t>
            </a:r>
            <a:r>
              <a:rPr lang="en-GB" sz="1800" dirty="0">
                <a:solidFill>
                  <a:schemeClr val="bg1"/>
                </a:solidFill>
              </a:rPr>
              <a:t>–including Columbia, Argentina, Brazil, Mexico, China, Japan, Lithuania, Latvia, Pakistan, and Rwanda, and continued support from others</a:t>
            </a:r>
          </a:p>
          <a:p>
            <a:pPr lvl="1">
              <a:defRPr/>
            </a:pPr>
            <a:r>
              <a:rPr lang="en-GB" sz="1800" dirty="0">
                <a:cs typeface="Arial" panose="020B0604020202020204" pitchFamily="34" charset="0"/>
              </a:rPr>
              <a:t>Good rise in contributions to the WVD website including 24 excellent ‘values and wellbeing’ blogs</a:t>
            </a:r>
          </a:p>
          <a:p>
            <a:pPr lvl="1">
              <a:defRPr/>
            </a:pPr>
            <a:r>
              <a:rPr lang="en-GB" sz="1800" dirty="0">
                <a:solidFill>
                  <a:schemeClr val="bg1"/>
                </a:solidFill>
                <a:ea typeface="Calibri" charset="0"/>
                <a:cs typeface="Arial" panose="020B0604020202020204" pitchFamily="34" charset="0"/>
              </a:rPr>
              <a:t>Brexit deal announcement overwhelmed other events on WVD morning but hashtag use still had a potential reach of 28.3 million around world.</a:t>
            </a:r>
          </a:p>
          <a:p>
            <a:pPr lvl="1">
              <a:defRPr/>
            </a:pPr>
            <a:r>
              <a:rPr lang="en-GB" sz="1800" dirty="0">
                <a:solidFill>
                  <a:schemeClr val="bg1"/>
                </a:solidFill>
                <a:ea typeface="Calibri" charset="0"/>
                <a:cs typeface="Calibri" charset="0"/>
              </a:rPr>
              <a:t>Twitter remained by far the strongest channel but a marked increase in volume and quality of activity on LinkedIn and Instagram</a:t>
            </a:r>
            <a:endParaRPr lang="en-GB" sz="1800" dirty="0">
              <a:solidFill>
                <a:schemeClr val="bg1"/>
              </a:solidFill>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9CDDCF14-9F7C-4073-9897-EA047E9121A0}" type="slidenum">
              <a:rPr lang="en-US" altLang="en-US" smtClean="0"/>
              <a:pPr>
                <a:defRPr/>
              </a:pPr>
              <a:t>5</a:t>
            </a:fld>
            <a:endParaRPr lang="en-US" altLang="en-US" sz="1400"/>
          </a:p>
        </p:txBody>
      </p:sp>
    </p:spTree>
    <p:extLst>
      <p:ext uri="{BB962C8B-B14F-4D97-AF65-F5344CB8AC3E}">
        <p14:creationId xmlns:p14="http://schemas.microsoft.com/office/powerpoint/2010/main" val="314998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Values Pledge</a:t>
            </a:r>
            <a:endParaRPr lang="en-GB" sz="3200" dirty="0"/>
          </a:p>
        </p:txBody>
      </p:sp>
      <p:sp>
        <p:nvSpPr>
          <p:cNvPr id="3" name="Content Placeholder 2"/>
          <p:cNvSpPr>
            <a:spLocks noGrp="1"/>
          </p:cNvSpPr>
          <p:nvPr>
            <p:ph idx="1"/>
          </p:nvPr>
        </p:nvSpPr>
        <p:spPr/>
        <p:txBody>
          <a:bodyPr/>
          <a:lstStyle/>
          <a:p>
            <a:r>
              <a:rPr lang="en-GB" sz="1800" dirty="0"/>
              <a:t>In collaboration with others in the Global Values Alliance, we developed a Values Pledge for </a:t>
            </a:r>
            <a:r>
              <a:rPr lang="en-GB" sz="1800" dirty="0" smtClean="0"/>
              <a:t>organisations.</a:t>
            </a:r>
            <a:endParaRPr lang="en-GB" sz="1800" dirty="0"/>
          </a:p>
          <a:p>
            <a:r>
              <a:rPr lang="en-GB" sz="1800" dirty="0"/>
              <a:t>The Values Pledge is a way to provide a quality guide to a more authentic, more conscious way of operating. It shows organisations how they can become more values-driven and provides a means to make a public statement of their commitment to becoming a values-driven organisation.</a:t>
            </a:r>
          </a:p>
          <a:p>
            <a:r>
              <a:rPr lang="en-GB" sz="1800" dirty="0"/>
              <a:t>Funds were raised which went towards the development of a website </a:t>
            </a:r>
            <a:r>
              <a:rPr lang="en-GB" sz="1800" u="sng" dirty="0">
                <a:hlinkClick r:id="rId2"/>
              </a:rPr>
              <a:t>https://valuespledge.net/</a:t>
            </a:r>
            <a:endParaRPr lang="en-GB" sz="1800" dirty="0"/>
          </a:p>
          <a:p>
            <a:endParaRPr lang="en-GB" dirty="0"/>
          </a:p>
        </p:txBody>
      </p:sp>
      <p:sp>
        <p:nvSpPr>
          <p:cNvPr id="4" name="Slide Number Placeholder 3"/>
          <p:cNvSpPr>
            <a:spLocks noGrp="1"/>
          </p:cNvSpPr>
          <p:nvPr>
            <p:ph type="sldNum" sz="quarter" idx="12"/>
          </p:nvPr>
        </p:nvSpPr>
        <p:spPr/>
        <p:txBody>
          <a:bodyPr/>
          <a:lstStyle/>
          <a:p>
            <a:pPr>
              <a:defRPr/>
            </a:pPr>
            <a:fld id="{9CDDCF14-9F7C-4073-9897-EA047E9121A0}" type="slidenum">
              <a:rPr lang="en-US" altLang="en-US" smtClean="0"/>
              <a:pPr>
                <a:defRPr/>
              </a:pPr>
              <a:t>6</a:t>
            </a:fld>
            <a:endParaRPr lang="en-US" altLang="en-US" sz="1400"/>
          </a:p>
        </p:txBody>
      </p:sp>
    </p:spTree>
    <p:extLst>
      <p:ext uri="{BB962C8B-B14F-4D97-AF65-F5344CB8AC3E}">
        <p14:creationId xmlns:p14="http://schemas.microsoft.com/office/powerpoint/2010/main" val="2986158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sz="3600"/>
              <a:t>Finances</a:t>
            </a:r>
          </a:p>
        </p:txBody>
      </p:sp>
      <p:sp>
        <p:nvSpPr>
          <p:cNvPr id="3" name="Content Placeholder 2"/>
          <p:cNvSpPr>
            <a:spLocks noGrp="1"/>
          </p:cNvSpPr>
          <p:nvPr>
            <p:ph idx="1"/>
          </p:nvPr>
        </p:nvSpPr>
        <p:spPr>
          <a:xfrm>
            <a:off x="506683" y="1988840"/>
            <a:ext cx="7918648" cy="4052664"/>
          </a:xfrm>
        </p:spPr>
        <p:txBody>
          <a:bodyPr/>
          <a:lstStyle/>
          <a:p>
            <a:pPr marL="0" indent="0">
              <a:buFont typeface="Times" panose="02020603050405020304" pitchFamily="18" charset="0"/>
              <a:buNone/>
              <a:defRPr/>
            </a:pPr>
            <a:r>
              <a:rPr lang="en-GB" sz="1800" b="1" dirty="0"/>
              <a:t>Summary 1.11.18 – 31.10.19:</a:t>
            </a:r>
            <a:endParaRPr lang="en-GB" dirty="0"/>
          </a:p>
          <a:p>
            <a:pPr>
              <a:defRPr/>
            </a:pPr>
            <a:r>
              <a:rPr lang="en-GB" dirty="0"/>
              <a:t>Membership fees totalling £1,265 were 34% down on last year but continue to broadly cover our running costs</a:t>
            </a:r>
          </a:p>
          <a:p>
            <a:pPr>
              <a:defRPr/>
            </a:pPr>
            <a:r>
              <a:rPr lang="en-GB" dirty="0"/>
              <a:t>Income from donations, totalling £1,110.45 was 80% up on last year - almost all of it was to support World Values Day</a:t>
            </a:r>
          </a:p>
          <a:p>
            <a:pPr>
              <a:defRPr/>
            </a:pPr>
            <a:r>
              <a:rPr lang="en-GB" dirty="0"/>
              <a:t>37% of our recurring expenditure was on website maintenance, the balance went on admin support </a:t>
            </a:r>
          </a:p>
          <a:p>
            <a:pPr>
              <a:defRPr/>
            </a:pPr>
            <a:r>
              <a:rPr lang="en-GB" dirty="0"/>
              <a:t>There was a deficit of £406 at the end of the 12 month period but this was entirely due to £620 donated last year to support World Values Day </a:t>
            </a:r>
            <a:r>
              <a:rPr lang="en-GB" dirty="0" smtClean="0"/>
              <a:t>during </a:t>
            </a:r>
            <a:r>
              <a:rPr lang="en-GB" dirty="0"/>
              <a:t>this year.</a:t>
            </a:r>
          </a:p>
          <a:p>
            <a:pPr>
              <a:defRPr/>
            </a:pPr>
            <a:r>
              <a:rPr lang="en-GB" dirty="0"/>
              <a:t>Organisational Membership fees have boosted income but members not paying renewal fees continues to cause reduced income throughout the year.</a:t>
            </a:r>
          </a:p>
          <a:p>
            <a:pPr marL="0" indent="0">
              <a:buFont typeface="Times" panose="02020603050405020304" pitchFamily="18" charset="0"/>
              <a:buNone/>
              <a:defRPr/>
            </a:pPr>
            <a:r>
              <a:rPr lang="en-GB" dirty="0"/>
              <a:t/>
            </a:r>
            <a:br>
              <a:rPr lang="en-GB" dirty="0"/>
            </a:br>
            <a:r>
              <a:rPr lang="en-GB" dirty="0"/>
              <a:t>Income and Expenditure Handout</a:t>
            </a:r>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7</a:t>
            </a:fld>
            <a:endParaRPr lang="en-US" alt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sz="3200" dirty="0"/>
              <a:t>Membership</a:t>
            </a:r>
          </a:p>
        </p:txBody>
      </p:sp>
      <p:sp>
        <p:nvSpPr>
          <p:cNvPr id="3" name="Content Placeholder 2"/>
          <p:cNvSpPr>
            <a:spLocks noGrp="1"/>
          </p:cNvSpPr>
          <p:nvPr>
            <p:ph idx="1"/>
          </p:nvPr>
        </p:nvSpPr>
        <p:spPr>
          <a:xfrm>
            <a:off x="900113" y="1628775"/>
            <a:ext cx="7558087" cy="3600450"/>
          </a:xfrm>
        </p:spPr>
        <p:txBody>
          <a:bodyPr/>
          <a:lstStyle/>
          <a:p>
            <a:pPr>
              <a:defRPr/>
            </a:pPr>
            <a:r>
              <a:rPr lang="en-GB" sz="2400" dirty="0"/>
              <a:t>Total Membership of the UK Values Alliance at 31/10/19 is 36</a:t>
            </a:r>
          </a:p>
          <a:p>
            <a:pPr>
              <a:defRPr/>
            </a:pPr>
            <a:r>
              <a:rPr lang="en-GB" sz="2400" dirty="0"/>
              <a:t>We have gained 1 new Organisational Members in the year to 31/10/19 to bring the total to 6</a:t>
            </a:r>
          </a:p>
          <a:p>
            <a:pPr>
              <a:defRPr/>
            </a:pPr>
            <a:r>
              <a:rPr lang="en-GB" sz="2400" dirty="0"/>
              <a:t>We have gained 4 new Individual Members in the year to 31/10/19 to bring the total to 30</a:t>
            </a:r>
          </a:p>
          <a:p>
            <a:pPr>
              <a:defRPr/>
            </a:pPr>
            <a:r>
              <a:rPr lang="en-GB" sz="2400" dirty="0"/>
              <a:t>There are 10 individual members who have still not paid their renewal fees.</a:t>
            </a:r>
          </a:p>
          <a:p>
            <a:pPr>
              <a:defRPr/>
            </a:pPr>
            <a:endParaRPr lang="en-GB" sz="2400" dirty="0"/>
          </a:p>
          <a:p>
            <a:pPr marL="0" indent="0">
              <a:buFont typeface="Times" panose="02020603050405020304" pitchFamily="18" charset="0"/>
              <a:buNone/>
              <a:defRPr/>
            </a:pPr>
            <a:endParaRPr lang="en-GB" sz="2400" dirty="0"/>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8</a:t>
            </a:fld>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Steering Group Update</a:t>
            </a:r>
          </a:p>
        </p:txBody>
      </p:sp>
      <p:sp>
        <p:nvSpPr>
          <p:cNvPr id="3" name="Content Placeholder 2"/>
          <p:cNvSpPr>
            <a:spLocks noGrp="1"/>
          </p:cNvSpPr>
          <p:nvPr>
            <p:ph idx="1"/>
          </p:nvPr>
        </p:nvSpPr>
        <p:spPr/>
        <p:txBody>
          <a:bodyPr/>
          <a:lstStyle/>
          <a:p>
            <a:r>
              <a:rPr lang="en-GB" sz="2400" dirty="0"/>
              <a:t>Lindsay West and Liz Murphy will be stepping down from the UK Values Alliance Steering Group after more than 6 years of service.</a:t>
            </a:r>
          </a:p>
          <a:p>
            <a:r>
              <a:rPr lang="en-GB" sz="2400" dirty="0"/>
              <a:t>Neil Tomalin is joining the Steering Group and several others have been approached.</a:t>
            </a:r>
          </a:p>
          <a:p>
            <a:r>
              <a:rPr lang="en-GB" sz="2400" dirty="0"/>
              <a:t>If you are interested in becoming a Steering Group member, please speak to Charles Fowler.</a:t>
            </a:r>
          </a:p>
        </p:txBody>
      </p:sp>
      <p:sp>
        <p:nvSpPr>
          <p:cNvPr id="4" name="Slide Number Placeholder 3"/>
          <p:cNvSpPr>
            <a:spLocks noGrp="1"/>
          </p:cNvSpPr>
          <p:nvPr>
            <p:ph type="sldNum" sz="quarter" idx="12"/>
          </p:nvPr>
        </p:nvSpPr>
        <p:spPr/>
        <p:txBody>
          <a:bodyPr/>
          <a:lstStyle/>
          <a:p>
            <a:pPr>
              <a:defRPr/>
            </a:pPr>
            <a:fld id="{9CDDCF14-9F7C-4073-9897-EA047E9121A0}" type="slidenum">
              <a:rPr lang="en-US" altLang="en-US" smtClean="0"/>
              <a:pPr>
                <a:defRPr/>
              </a:pPr>
              <a:t>9</a:t>
            </a:fld>
            <a:endParaRPr lang="en-US" altLang="en-US" sz="1400"/>
          </a:p>
        </p:txBody>
      </p:sp>
    </p:spTree>
    <p:extLst>
      <p:ext uri="{BB962C8B-B14F-4D97-AF65-F5344CB8AC3E}">
        <p14:creationId xmlns:p14="http://schemas.microsoft.com/office/powerpoint/2010/main" val="3461297428"/>
      </p:ext>
    </p:extLst>
  </p:cSld>
  <p:clrMapOvr>
    <a:masterClrMapping/>
  </p:clrMapOvr>
</p:sld>
</file>

<file path=ppt/theme/theme1.xml><?xml version="1.0" encoding="utf-8"?>
<a:theme xmlns:a="http://schemas.openxmlformats.org/drawingml/2006/main" name="Executive">
  <a:themeElements>
    <a:clrScheme name="Executive 1">
      <a:dk1>
        <a:srgbClr val="2C1102"/>
      </a:dk1>
      <a:lt1>
        <a:srgbClr val="686A69"/>
      </a:lt1>
      <a:dk2>
        <a:srgbClr val="FFFFFF"/>
      </a:dk2>
      <a:lt2>
        <a:srgbClr val="808080"/>
      </a:lt2>
      <a:accent1>
        <a:srgbClr val="212164"/>
      </a:accent1>
      <a:accent2>
        <a:srgbClr val="BEAA83"/>
      </a:accent2>
      <a:accent3>
        <a:srgbClr val="B9B9B9"/>
      </a:accent3>
      <a:accent4>
        <a:srgbClr val="240D01"/>
      </a:accent4>
      <a:accent5>
        <a:srgbClr val="ABABB8"/>
      </a:accent5>
      <a:accent6>
        <a:srgbClr val="AC9A76"/>
      </a:accent6>
      <a:hlink>
        <a:srgbClr val="6E3D19"/>
      </a:hlink>
      <a:folHlink>
        <a:srgbClr val="CBC383"/>
      </a:folHlink>
    </a:clrScheme>
    <a:fontScheme name="Executiv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Executive 1">
        <a:dk1>
          <a:srgbClr val="2C1102"/>
        </a:dk1>
        <a:lt1>
          <a:srgbClr val="686A69"/>
        </a:lt1>
        <a:dk2>
          <a:srgbClr val="FFFFFF"/>
        </a:dk2>
        <a:lt2>
          <a:srgbClr val="808080"/>
        </a:lt2>
        <a:accent1>
          <a:srgbClr val="212164"/>
        </a:accent1>
        <a:accent2>
          <a:srgbClr val="BEAA83"/>
        </a:accent2>
        <a:accent3>
          <a:srgbClr val="B9B9B9"/>
        </a:accent3>
        <a:accent4>
          <a:srgbClr val="240D01"/>
        </a:accent4>
        <a:accent5>
          <a:srgbClr val="ABABB8"/>
        </a:accent5>
        <a:accent6>
          <a:srgbClr val="AC9A76"/>
        </a:accent6>
        <a:hlink>
          <a:srgbClr val="6E3D19"/>
        </a:hlink>
        <a:folHlink>
          <a:srgbClr val="CBC38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Siren III:Applications:Microsoft Office 2004:Templates:Presentations:Designs:Executive</Template>
  <TotalTime>34787</TotalTime>
  <Words>861</Words>
  <Application>Microsoft Office PowerPoint</Application>
  <PresentationFormat>On-screen Show (4:3)</PresentationFormat>
  <Paragraphs>79</Paragraphs>
  <Slides>11</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MS PGothic</vt:lpstr>
      <vt:lpstr>MS PGothic</vt:lpstr>
      <vt:lpstr>Arial</vt:lpstr>
      <vt:lpstr>Calibri</vt:lpstr>
      <vt:lpstr>Times</vt:lpstr>
      <vt:lpstr>Executive</vt:lpstr>
      <vt:lpstr>Custom Design</vt:lpstr>
      <vt:lpstr>Putting values at the heart of UK society </vt:lpstr>
      <vt:lpstr>PowerPoint Presentation</vt:lpstr>
      <vt:lpstr>Agenda</vt:lpstr>
      <vt:lpstr>Highlights</vt:lpstr>
      <vt:lpstr>Highlights cont.</vt:lpstr>
      <vt:lpstr>Values Pledge</vt:lpstr>
      <vt:lpstr>Finances</vt:lpstr>
      <vt:lpstr>Membership</vt:lpstr>
      <vt:lpstr>Steering Group Update</vt:lpstr>
      <vt:lpstr>Minutes of the UK Values Alliance AGM 22 November 2019</vt:lpstr>
      <vt:lpstr>Putting values at the heart of UK society </vt:lpstr>
    </vt:vector>
  </TitlesOfParts>
  <Company>private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 here here</dc:title>
  <dc:creator>private</dc:creator>
  <cp:lastModifiedBy>Lindsay West</cp:lastModifiedBy>
  <cp:revision>232</cp:revision>
  <cp:lastPrinted>2019-11-22T08:42:51Z</cp:lastPrinted>
  <dcterms:created xsi:type="dcterms:W3CDTF">2013-08-31T13:04:54Z</dcterms:created>
  <dcterms:modified xsi:type="dcterms:W3CDTF">2019-12-23T21:58:39Z</dcterms:modified>
</cp:coreProperties>
</file>